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Gjw5ypPzHlH/6TVLzSz+ksDEH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185D1-8F1A-E6AB-EAB5-71E12E02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72A7-BA8C-AFC3-5457-B2B4CC964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B390-B38E-2A49-928B-01C07450123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DF1E6-3D5A-2C12-CFBF-12609E0D48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5E11C-F832-1D87-B5B6-544ADCB0D2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46595-D2AE-AE49-813D-1BDC7953B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78EA0479-F9F9-0158-FC71-35279B42E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434" r="37948" b="69697"/>
          <a:stretch/>
        </p:blipFill>
        <p:spPr>
          <a:xfrm>
            <a:off x="9696629" y="4878821"/>
            <a:ext cx="2393711" cy="184265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73894" y="1186328"/>
            <a:ext cx="10844212" cy="348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dirty="0">
                <a:latin typeface="Comic Sans MS" panose="030F0902030302020204" pitchFamily="66" charset="0"/>
              </a:rPr>
              <a:t>Substance misuse awareness </a:t>
            </a:r>
            <a:br>
              <a:rPr lang="en-GB" dirty="0">
                <a:latin typeface="Comic Sans MS" panose="030F0902030302020204" pitchFamily="66" charset="0"/>
              </a:rPr>
            </a:br>
            <a:r>
              <a:rPr lang="en-GB" dirty="0">
                <a:latin typeface="Comic Sans MS" panose="030F0902030302020204" pitchFamily="66" charset="0"/>
              </a:rPr>
              <a:t>Workshop plan for younger children </a:t>
            </a:r>
            <a:endParaRPr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945776" y="647513"/>
            <a:ext cx="10515600" cy="132556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Cannabis helps with concentration?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4941793" y="2914837"/>
            <a:ext cx="252356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None/>
            </a:pPr>
            <a:r>
              <a:rPr lang="en-GB" sz="6600">
                <a:solidFill>
                  <a:srgbClr val="FF0000"/>
                </a:solidFill>
              </a:rPr>
              <a:t>FALSE</a:t>
            </a:r>
            <a:endParaRPr sz="6600">
              <a:solidFill>
                <a:srgbClr val="FF0000"/>
              </a:solidFill>
            </a:endParaRPr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00" y="4884925"/>
            <a:ext cx="2462997" cy="164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7206"/>
          <a:stretch/>
        </p:blipFill>
        <p:spPr>
          <a:xfrm>
            <a:off x="2455203" y="977153"/>
            <a:ext cx="7254697" cy="478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3832411" y="2880939"/>
            <a:ext cx="4500282" cy="97958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questions?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241046" y="368034"/>
            <a:ext cx="6925892" cy="101604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we think about Legal and illegal drugs?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we think about the social effects?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703992" y="2313515"/>
            <a:ext cx="4754882" cy="364353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know about drugs? </a:t>
            </a:r>
            <a:endParaRPr sz="4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287" y="190524"/>
            <a:ext cx="2457450" cy="214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"/>
          <p:cNvCxnSpPr/>
          <p:nvPr/>
        </p:nvCxnSpPr>
        <p:spPr>
          <a:xfrm rot="10800000">
            <a:off x="2372733" y="2858916"/>
            <a:ext cx="1331259" cy="4984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5" name="Google Shape;95;p2"/>
          <p:cNvCxnSpPr/>
          <p:nvPr/>
        </p:nvCxnSpPr>
        <p:spPr>
          <a:xfrm>
            <a:off x="8285329" y="5040199"/>
            <a:ext cx="1250576" cy="10757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6" name="Google Shape;96;p2"/>
          <p:cNvCxnSpPr/>
          <p:nvPr/>
        </p:nvCxnSpPr>
        <p:spPr>
          <a:xfrm flipH="1">
            <a:off x="3090582" y="5216215"/>
            <a:ext cx="923366" cy="10586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7" name="Google Shape;97;p2"/>
          <p:cNvCxnSpPr/>
          <p:nvPr/>
        </p:nvCxnSpPr>
        <p:spPr>
          <a:xfrm rot="10800000" flipH="1">
            <a:off x="8137724" y="2246280"/>
            <a:ext cx="972663" cy="8618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98;p2"/>
          <p:cNvCxnSpPr/>
          <p:nvPr/>
        </p:nvCxnSpPr>
        <p:spPr>
          <a:xfrm rot="10800000">
            <a:off x="5809919" y="1750565"/>
            <a:ext cx="110939" cy="4902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93250" y="94129"/>
            <a:ext cx="8235461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en-GB" b="1">
                <a:latin typeface="Aharoni"/>
                <a:ea typeface="Aharoni"/>
                <a:cs typeface="Aharoni"/>
                <a:sym typeface="Aharoni"/>
              </a:rPr>
              <a:t>Team</a:t>
            </a:r>
            <a:r>
              <a:rPr lang="en-GB" b="1"/>
              <a:t> </a:t>
            </a:r>
            <a:r>
              <a:rPr lang="en-GB" b="1">
                <a:latin typeface="Aharoni"/>
                <a:ea typeface="Aharoni"/>
                <a:cs typeface="Aharoni"/>
                <a:sym typeface="Aharoni"/>
              </a:rPr>
              <a:t>Activity</a:t>
            </a:r>
            <a:r>
              <a:rPr lang="en-GB" b="1"/>
              <a:t> </a:t>
            </a:r>
            <a:endParaRPr b="1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293250" y="1565611"/>
            <a:ext cx="3758245" cy="4801314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teams draw a body and make sure you include…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heart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Lungs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Mouth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lungs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Liver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Google Shape;105;p3" descr="Image result for stick figure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1941" y="380362"/>
            <a:ext cx="3358134" cy="440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303188" y="1565611"/>
            <a:ext cx="3802734" cy="4801314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TWO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parts of the body do you think each of these drugs effect….?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 drinks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Fizzy drinks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Sugar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Cigarettes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Alcohol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Vaping 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474084" y="3743325"/>
            <a:ext cx="1477713" cy="1429181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424904" y="1160221"/>
            <a:ext cx="9749603" cy="2325928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omic Sans MS"/>
              <a:buNone/>
            </a:pPr>
            <a:r>
              <a:rPr lang="en-GB" sz="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recap, lets have a game of </a:t>
            </a:r>
            <a:br>
              <a:rPr lang="en-GB" sz="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5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or false…</a:t>
            </a:r>
            <a:endParaRPr sz="5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4" descr="Image result for rewind forward pause and stop button"/>
          <p:cNvPicPr preferRelativeResize="0"/>
          <p:nvPr/>
        </p:nvPicPr>
        <p:blipFill rotWithShape="1">
          <a:blip r:embed="rId3">
            <a:alphaModFix/>
          </a:blip>
          <a:srcRect r="67692" b="72866"/>
          <a:stretch/>
        </p:blipFill>
        <p:spPr>
          <a:xfrm>
            <a:off x="3496214" y="4158706"/>
            <a:ext cx="965416" cy="7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l="39298" r="38040" b="70808"/>
          <a:stretch/>
        </p:blipFill>
        <p:spPr>
          <a:xfrm>
            <a:off x="7916151" y="4091473"/>
            <a:ext cx="678035" cy="79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l="72535" b="74213"/>
          <a:stretch/>
        </p:blipFill>
        <p:spPr>
          <a:xfrm>
            <a:off x="5685121" y="4151985"/>
            <a:ext cx="821757" cy="70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l="47230" t="35623" b="35245"/>
          <a:stretch/>
        </p:blipFill>
        <p:spPr>
          <a:xfrm>
            <a:off x="9657697" y="4054491"/>
            <a:ext cx="1578897" cy="79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t="33354" r="53525" b="35623"/>
          <a:stretch/>
        </p:blipFill>
        <p:spPr>
          <a:xfrm>
            <a:off x="561243" y="4020874"/>
            <a:ext cx="1390554" cy="844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950155" y="1420202"/>
            <a:ext cx="10515600" cy="132556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Legal drugs 100% safe?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819357" y="3302732"/>
            <a:ext cx="2777197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None/>
            </a:pPr>
            <a:r>
              <a:rPr lang="en-GB" sz="6600">
                <a:solidFill>
                  <a:srgbClr val="FF0000"/>
                </a:solidFill>
              </a:rPr>
              <a:t>FALSE</a:t>
            </a:r>
            <a:endParaRPr sz="6600">
              <a:solidFill>
                <a:srgbClr val="FF0000"/>
              </a:solidFill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32" y="4835659"/>
            <a:ext cx="2462997" cy="164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64223" y="857494"/>
            <a:ext cx="10515600" cy="132556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Cigarettes give you bad breath?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749018" y="2908837"/>
            <a:ext cx="2749062" cy="19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600"/>
              <a:buNone/>
            </a:pPr>
            <a:r>
              <a:rPr lang="en-GB" sz="6600">
                <a:solidFill>
                  <a:srgbClr val="385623"/>
                </a:solidFill>
              </a:rPr>
              <a:t>TRUE </a:t>
            </a:r>
            <a:endParaRPr sz="6600">
              <a:solidFill>
                <a:srgbClr val="385623"/>
              </a:solidFill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87" y="4895557"/>
            <a:ext cx="2462536" cy="164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782514" y="703386"/>
            <a:ext cx="10626970" cy="162035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Energy drinks will make it harder to go to sleep?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087229" y="2908838"/>
            <a:ext cx="2777197" cy="22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600"/>
              <a:buNone/>
            </a:pPr>
            <a:r>
              <a:rPr lang="en-GB" sz="6600">
                <a:solidFill>
                  <a:srgbClr val="385623"/>
                </a:solidFill>
              </a:rPr>
              <a:t>TRUE </a:t>
            </a:r>
            <a:endParaRPr sz="6600">
              <a:solidFill>
                <a:srgbClr val="385623"/>
              </a:solidFill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85" y="4765902"/>
            <a:ext cx="2462997" cy="164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Vaping cause headaches?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4608927" y="2725958"/>
            <a:ext cx="2974145" cy="170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600"/>
              <a:buNone/>
            </a:pPr>
            <a:r>
              <a:rPr lang="en-GB" sz="6600">
                <a:solidFill>
                  <a:srgbClr val="385623"/>
                </a:solidFill>
              </a:rPr>
              <a:t>TRUE </a:t>
            </a:r>
            <a:endParaRPr sz="6600">
              <a:solidFill>
                <a:srgbClr val="385623"/>
              </a:solidFill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993" y="4826414"/>
            <a:ext cx="2462997" cy="164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1161757" y="1068509"/>
            <a:ext cx="10515600" cy="132556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Alcohol makes your heart beat faster?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4700367" y="2740025"/>
            <a:ext cx="2791265" cy="205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None/>
            </a:pPr>
            <a:r>
              <a:rPr lang="en-GB" sz="6600">
                <a:solidFill>
                  <a:srgbClr val="FF0000"/>
                </a:solidFill>
              </a:rPr>
              <a:t>FALSE</a:t>
            </a:r>
            <a:endParaRPr sz="6600">
              <a:solidFill>
                <a:srgbClr val="FF0000"/>
              </a:solidFill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13" y="4966459"/>
            <a:ext cx="2462997" cy="164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Macintosh PowerPoint</Application>
  <PresentationFormat>Widescreen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Comic Sans MS</vt:lpstr>
      <vt:lpstr>Office Theme</vt:lpstr>
      <vt:lpstr>Substance misuse awareness  Workshop plan for younger children </vt:lpstr>
      <vt:lpstr>PowerPoint Presentation</vt:lpstr>
      <vt:lpstr>Team Activity </vt:lpstr>
      <vt:lpstr>To recap, lets have a game of  True or false…</vt:lpstr>
      <vt:lpstr> 1. Legal drugs 100% safe? </vt:lpstr>
      <vt:lpstr> 2. Cigarettes give you bad breath? </vt:lpstr>
      <vt:lpstr>3. Energy drinks will make it harder to go to sleep? </vt:lpstr>
      <vt:lpstr> 4. Vaping cause headaches? </vt:lpstr>
      <vt:lpstr> 5. Alcohol makes your heart beat faster? </vt:lpstr>
      <vt:lpstr>6. Cannabis helps with concentration?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misuse awareness  Workshop plan for younger children </dc:title>
  <dc:creator>Samiat Balogun</dc:creator>
  <cp:lastModifiedBy>Logun Balogun</cp:lastModifiedBy>
  <cp:revision>1</cp:revision>
  <dcterms:created xsi:type="dcterms:W3CDTF">2018-02-16T15:09:41Z</dcterms:created>
  <dcterms:modified xsi:type="dcterms:W3CDTF">2023-07-21T19:54:03Z</dcterms:modified>
</cp:coreProperties>
</file>