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9" r:id="rId3"/>
    <p:sldId id="260" r:id="rId4"/>
    <p:sldId id="257" r:id="rId5"/>
    <p:sldId id="258" r:id="rId6"/>
    <p:sldId id="262" r:id="rId7"/>
    <p:sldId id="261" r:id="rId8"/>
    <p:sldId id="263" r:id="rId9"/>
    <p:sldId id="264" r:id="rId10"/>
    <p:sldId id="266" r:id="rId11"/>
    <p:sldId id="265"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4" autoAdjust="0"/>
    <p:restoredTop sz="89095" autoAdjust="0"/>
  </p:normalViewPr>
  <p:slideViewPr>
    <p:cSldViewPr snapToGrid="0">
      <p:cViewPr varScale="1">
        <p:scale>
          <a:sx n="112" d="100"/>
          <a:sy n="112" d="100"/>
        </p:scale>
        <p:origin x="5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iat Balogun" userId="905d9f5b-5e0c-4b23-bc98-a0638a3889ac" providerId="ADAL" clId="{941E32E2-4853-4B5C-96A7-6ECCEDC06B0B}"/>
    <pc:docChg chg="custSel modSld">
      <pc:chgData name="Samiat Balogun" userId="905d9f5b-5e0c-4b23-bc98-a0638a3889ac" providerId="ADAL" clId="{941E32E2-4853-4B5C-96A7-6ECCEDC06B0B}" dt="2022-06-08T13:37:40.205" v="431" actId="313"/>
      <pc:docMkLst>
        <pc:docMk/>
      </pc:docMkLst>
      <pc:sldChg chg="modSp mod modNotesTx">
        <pc:chgData name="Samiat Balogun" userId="905d9f5b-5e0c-4b23-bc98-a0638a3889ac" providerId="ADAL" clId="{941E32E2-4853-4B5C-96A7-6ECCEDC06B0B}" dt="2022-06-08T13:37:40.205" v="431" actId="313"/>
        <pc:sldMkLst>
          <pc:docMk/>
          <pc:sldMk cId="894236879" sldId="262"/>
        </pc:sldMkLst>
        <pc:spChg chg="mod">
          <ac:chgData name="Samiat Balogun" userId="905d9f5b-5e0c-4b23-bc98-a0638a3889ac" providerId="ADAL" clId="{941E32E2-4853-4B5C-96A7-6ECCEDC06B0B}" dt="2022-06-08T13:35:30.370" v="8" actId="20577"/>
          <ac:spMkLst>
            <pc:docMk/>
            <pc:sldMk cId="894236879" sldId="262"/>
            <ac:spMk id="6" creationId="{0F609F93-39FF-4EE7-B7A8-377E0EDCA44E}"/>
          </ac:spMkLst>
        </pc:spChg>
      </pc:sldChg>
    </pc:docChg>
  </pc:docChgLst>
  <pc:docChgLst>
    <pc:chgData name="Samiat Balogun" userId="905d9f5b-5e0c-4b23-bc98-a0638a3889ac" providerId="ADAL" clId="{D9E3D1BE-8032-4C69-8338-EF566896C926}"/>
    <pc:docChg chg="undo custSel addSld modSld sldOrd">
      <pc:chgData name="Samiat Balogun" userId="905d9f5b-5e0c-4b23-bc98-a0638a3889ac" providerId="ADAL" clId="{D9E3D1BE-8032-4C69-8338-EF566896C926}" dt="2021-11-23T02:37:03.215" v="4259" actId="1076"/>
      <pc:docMkLst>
        <pc:docMk/>
      </pc:docMkLst>
      <pc:sldChg chg="modSp mod">
        <pc:chgData name="Samiat Balogun" userId="905d9f5b-5e0c-4b23-bc98-a0638a3889ac" providerId="ADAL" clId="{D9E3D1BE-8032-4C69-8338-EF566896C926}" dt="2021-11-23T02:17:03.126" v="3766" actId="1076"/>
        <pc:sldMkLst>
          <pc:docMk/>
          <pc:sldMk cId="4223932158" sldId="256"/>
        </pc:sldMkLst>
        <pc:spChg chg="mod">
          <ac:chgData name="Samiat Balogun" userId="905d9f5b-5e0c-4b23-bc98-a0638a3889ac" providerId="ADAL" clId="{D9E3D1BE-8032-4C69-8338-EF566896C926}" dt="2021-11-23T02:17:03.126" v="3766" actId="1076"/>
          <ac:spMkLst>
            <pc:docMk/>
            <pc:sldMk cId="4223932158" sldId="256"/>
            <ac:spMk id="2" creationId="{2687E850-1F7A-426D-BF9B-1B429C709910}"/>
          </ac:spMkLst>
        </pc:spChg>
        <pc:spChg chg="mod">
          <ac:chgData name="Samiat Balogun" userId="905d9f5b-5e0c-4b23-bc98-a0638a3889ac" providerId="ADAL" clId="{D9E3D1BE-8032-4C69-8338-EF566896C926}" dt="2021-11-23T02:15:53.540" v="3701" actId="313"/>
          <ac:spMkLst>
            <pc:docMk/>
            <pc:sldMk cId="4223932158" sldId="256"/>
            <ac:spMk id="3" creationId="{D2F6FA85-C2B5-45A0-AEEF-716AC4738297}"/>
          </ac:spMkLst>
        </pc:spChg>
      </pc:sldChg>
      <pc:sldChg chg="addSp modSp mod modNotesTx">
        <pc:chgData name="Samiat Balogun" userId="905d9f5b-5e0c-4b23-bc98-a0638a3889ac" providerId="ADAL" clId="{D9E3D1BE-8032-4C69-8338-EF566896C926}" dt="2021-11-23T02:21:59.686" v="4202" actId="20577"/>
        <pc:sldMkLst>
          <pc:docMk/>
          <pc:sldMk cId="4013743918" sldId="257"/>
        </pc:sldMkLst>
        <pc:spChg chg="mod">
          <ac:chgData name="Samiat Balogun" userId="905d9f5b-5e0c-4b23-bc98-a0638a3889ac" providerId="ADAL" clId="{D9E3D1BE-8032-4C69-8338-EF566896C926}" dt="2021-11-23T02:21:59.686" v="4202" actId="20577"/>
          <ac:spMkLst>
            <pc:docMk/>
            <pc:sldMk cId="4013743918" sldId="257"/>
            <ac:spMk id="2" creationId="{B747D671-3D5C-4716-93E0-009F127DCF8E}"/>
          </ac:spMkLst>
        </pc:spChg>
        <pc:spChg chg="mod">
          <ac:chgData name="Samiat Balogun" userId="905d9f5b-5e0c-4b23-bc98-a0638a3889ac" providerId="ADAL" clId="{D9E3D1BE-8032-4C69-8338-EF566896C926}" dt="2021-11-23T01:51:38.632" v="2297" actId="1076"/>
          <ac:spMkLst>
            <pc:docMk/>
            <pc:sldMk cId="4013743918" sldId="257"/>
            <ac:spMk id="6" creationId="{0F609F93-39FF-4EE7-B7A8-377E0EDCA44E}"/>
          </ac:spMkLst>
        </pc:spChg>
        <pc:picChg chg="add mod">
          <ac:chgData name="Samiat Balogun" userId="905d9f5b-5e0c-4b23-bc98-a0638a3889ac" providerId="ADAL" clId="{D9E3D1BE-8032-4C69-8338-EF566896C926}" dt="2021-11-23T01:51:40.963" v="2298" actId="1076"/>
          <ac:picMkLst>
            <pc:docMk/>
            <pc:sldMk cId="4013743918" sldId="257"/>
            <ac:picMk id="2050" creationId="{F6175771-F779-469C-B355-9E0C57A1ECB2}"/>
          </ac:picMkLst>
        </pc:picChg>
      </pc:sldChg>
      <pc:sldChg chg="addSp delSp modSp mod modNotesTx">
        <pc:chgData name="Samiat Balogun" userId="905d9f5b-5e0c-4b23-bc98-a0638a3889ac" providerId="ADAL" clId="{D9E3D1BE-8032-4C69-8338-EF566896C926}" dt="2021-11-23T02:37:03.215" v="4259" actId="1076"/>
        <pc:sldMkLst>
          <pc:docMk/>
          <pc:sldMk cId="2273625997" sldId="258"/>
        </pc:sldMkLst>
        <pc:spChg chg="del">
          <ac:chgData name="Samiat Balogun" userId="905d9f5b-5e0c-4b23-bc98-a0638a3889ac" providerId="ADAL" clId="{D9E3D1BE-8032-4C69-8338-EF566896C926}" dt="2021-11-23T00:48:12.042" v="0" actId="478"/>
          <ac:spMkLst>
            <pc:docMk/>
            <pc:sldMk cId="2273625997" sldId="258"/>
            <ac:spMk id="2" creationId="{B747D671-3D5C-4716-93E0-009F127DCF8E}"/>
          </ac:spMkLst>
        </pc:spChg>
        <pc:spChg chg="add del mod">
          <ac:chgData name="Samiat Balogun" userId="905d9f5b-5e0c-4b23-bc98-a0638a3889ac" providerId="ADAL" clId="{D9E3D1BE-8032-4C69-8338-EF566896C926}" dt="2021-11-23T00:48:15.330" v="3" actId="478"/>
          <ac:spMkLst>
            <pc:docMk/>
            <pc:sldMk cId="2273625997" sldId="258"/>
            <ac:spMk id="4" creationId="{35F720BD-11A7-47E6-8725-C9A8B27F4A75}"/>
          </ac:spMkLst>
        </pc:spChg>
        <pc:spChg chg="del mod">
          <ac:chgData name="Samiat Balogun" userId="905d9f5b-5e0c-4b23-bc98-a0638a3889ac" providerId="ADAL" clId="{D9E3D1BE-8032-4C69-8338-EF566896C926}" dt="2021-11-23T01:52:24.832" v="2386"/>
          <ac:spMkLst>
            <pc:docMk/>
            <pc:sldMk cId="2273625997" sldId="258"/>
            <ac:spMk id="6" creationId="{0F609F93-39FF-4EE7-B7A8-377E0EDCA44E}"/>
          </ac:spMkLst>
        </pc:spChg>
        <pc:spChg chg="add mod">
          <ac:chgData name="Samiat Balogun" userId="905d9f5b-5e0c-4b23-bc98-a0638a3889ac" providerId="ADAL" clId="{D9E3D1BE-8032-4C69-8338-EF566896C926}" dt="2021-11-23T02:22:03.171" v="4204" actId="20577"/>
          <ac:spMkLst>
            <pc:docMk/>
            <pc:sldMk cId="2273625997" sldId="258"/>
            <ac:spMk id="17" creationId="{1ECE168E-D9EA-4857-970B-6FE8E72B3B75}"/>
          </ac:spMkLst>
        </pc:spChg>
        <pc:spChg chg="add mod">
          <ac:chgData name="Samiat Balogun" userId="905d9f5b-5e0c-4b23-bc98-a0638a3889ac" providerId="ADAL" clId="{D9E3D1BE-8032-4C69-8338-EF566896C926}" dt="2021-11-23T02:37:00.613" v="4258" actId="313"/>
          <ac:spMkLst>
            <pc:docMk/>
            <pc:sldMk cId="2273625997" sldId="258"/>
            <ac:spMk id="18" creationId="{8F7E1D6F-6223-4025-BAB6-B93B53866C84}"/>
          </ac:spMkLst>
        </pc:spChg>
        <pc:picChg chg="mod">
          <ac:chgData name="Samiat Balogun" userId="905d9f5b-5e0c-4b23-bc98-a0638a3889ac" providerId="ADAL" clId="{D9E3D1BE-8032-4C69-8338-EF566896C926}" dt="2021-11-23T02:37:03.215" v="4259" actId="1076"/>
          <ac:picMkLst>
            <pc:docMk/>
            <pc:sldMk cId="2273625997" sldId="258"/>
            <ac:picMk id="16" creationId="{5C9F76B8-506D-45B5-9211-D3EF672143CB}"/>
          </ac:picMkLst>
        </pc:picChg>
        <pc:picChg chg="add mod">
          <ac:chgData name="Samiat Balogun" userId="905d9f5b-5e0c-4b23-bc98-a0638a3889ac" providerId="ADAL" clId="{D9E3D1BE-8032-4C69-8338-EF566896C926}" dt="2021-11-23T02:18:54.019" v="3802" actId="14100"/>
          <ac:picMkLst>
            <pc:docMk/>
            <pc:sldMk cId="2273625997" sldId="258"/>
            <ac:picMk id="11266" creationId="{9BB653AE-E7BC-432D-91F5-725200A1A0CF}"/>
          </ac:picMkLst>
        </pc:picChg>
      </pc:sldChg>
      <pc:sldChg chg="addSp delSp modSp mod ord">
        <pc:chgData name="Samiat Balogun" userId="905d9f5b-5e0c-4b23-bc98-a0638a3889ac" providerId="ADAL" clId="{D9E3D1BE-8032-4C69-8338-EF566896C926}" dt="2021-11-23T02:21:12.476" v="4192" actId="20577"/>
        <pc:sldMkLst>
          <pc:docMk/>
          <pc:sldMk cId="786487533" sldId="259"/>
        </pc:sldMkLst>
        <pc:spChg chg="del">
          <ac:chgData name="Samiat Balogun" userId="905d9f5b-5e0c-4b23-bc98-a0638a3889ac" providerId="ADAL" clId="{D9E3D1BE-8032-4C69-8338-EF566896C926}" dt="2021-11-23T00:49:09.153" v="6" actId="478"/>
          <ac:spMkLst>
            <pc:docMk/>
            <pc:sldMk cId="786487533" sldId="259"/>
            <ac:spMk id="2" creationId="{B747D671-3D5C-4716-93E0-009F127DCF8E}"/>
          </ac:spMkLst>
        </pc:spChg>
        <pc:spChg chg="add del mod">
          <ac:chgData name="Samiat Balogun" userId="905d9f5b-5e0c-4b23-bc98-a0638a3889ac" providerId="ADAL" clId="{D9E3D1BE-8032-4C69-8338-EF566896C926}" dt="2021-11-23T00:49:14.756" v="10" actId="478"/>
          <ac:spMkLst>
            <pc:docMk/>
            <pc:sldMk cId="786487533" sldId="259"/>
            <ac:spMk id="4" creationId="{643D899D-3D8C-4990-8BBC-4ACC6A91039F}"/>
          </ac:spMkLst>
        </pc:spChg>
        <pc:spChg chg="mod">
          <ac:chgData name="Samiat Balogun" userId="905d9f5b-5e0c-4b23-bc98-a0638a3889ac" providerId="ADAL" clId="{D9E3D1BE-8032-4C69-8338-EF566896C926}" dt="2021-11-23T01:52:59.885" v="2390" actId="1076"/>
          <ac:spMkLst>
            <pc:docMk/>
            <pc:sldMk cId="786487533" sldId="259"/>
            <ac:spMk id="6" creationId="{0F609F93-39FF-4EE7-B7A8-377E0EDCA44E}"/>
          </ac:spMkLst>
        </pc:spChg>
        <pc:spChg chg="add mod">
          <ac:chgData name="Samiat Balogun" userId="905d9f5b-5e0c-4b23-bc98-a0638a3889ac" providerId="ADAL" clId="{D9E3D1BE-8032-4C69-8338-EF566896C926}" dt="2021-11-23T02:21:12.476" v="4192" actId="20577"/>
          <ac:spMkLst>
            <pc:docMk/>
            <pc:sldMk cId="786487533" sldId="259"/>
            <ac:spMk id="17" creationId="{B5A1B69E-1FB6-4894-985B-A894AFC4397F}"/>
          </ac:spMkLst>
        </pc:spChg>
        <pc:picChg chg="add mod">
          <ac:chgData name="Samiat Balogun" userId="905d9f5b-5e0c-4b23-bc98-a0638a3889ac" providerId="ADAL" clId="{D9E3D1BE-8032-4C69-8338-EF566896C926}" dt="2021-11-23T01:53:02.103" v="2391" actId="1076"/>
          <ac:picMkLst>
            <pc:docMk/>
            <pc:sldMk cId="786487533" sldId="259"/>
            <ac:picMk id="3074" creationId="{44BB618D-8B59-41DB-9CCD-997B13482436}"/>
          </ac:picMkLst>
        </pc:picChg>
      </pc:sldChg>
      <pc:sldChg chg="addSp modSp mod ord">
        <pc:chgData name="Samiat Balogun" userId="905d9f5b-5e0c-4b23-bc98-a0638a3889ac" providerId="ADAL" clId="{D9E3D1BE-8032-4C69-8338-EF566896C926}" dt="2021-11-23T02:17:31.647" v="3770"/>
        <pc:sldMkLst>
          <pc:docMk/>
          <pc:sldMk cId="2083819812" sldId="260"/>
        </pc:sldMkLst>
        <pc:spChg chg="mod">
          <ac:chgData name="Samiat Balogun" userId="905d9f5b-5e0c-4b23-bc98-a0638a3889ac" providerId="ADAL" clId="{D9E3D1BE-8032-4C69-8338-EF566896C926}" dt="2021-11-23T02:08:36.834" v="3443" actId="1076"/>
          <ac:spMkLst>
            <pc:docMk/>
            <pc:sldMk cId="2083819812" sldId="260"/>
            <ac:spMk id="6" creationId="{0F609F93-39FF-4EE7-B7A8-377E0EDCA44E}"/>
          </ac:spMkLst>
        </pc:spChg>
        <pc:picChg chg="add mod">
          <ac:chgData name="Samiat Balogun" userId="905d9f5b-5e0c-4b23-bc98-a0638a3889ac" providerId="ADAL" clId="{D9E3D1BE-8032-4C69-8338-EF566896C926}" dt="2021-11-23T02:08:33.682" v="3442" actId="1076"/>
          <ac:picMkLst>
            <pc:docMk/>
            <pc:sldMk cId="2083819812" sldId="260"/>
            <ac:picMk id="9218" creationId="{AC23845A-29D1-45A4-8E4A-9DF4098FD3EF}"/>
          </ac:picMkLst>
        </pc:picChg>
      </pc:sldChg>
      <pc:sldChg chg="addSp delSp modSp mod modAnim modNotesTx">
        <pc:chgData name="Samiat Balogun" userId="905d9f5b-5e0c-4b23-bc98-a0638a3889ac" providerId="ADAL" clId="{D9E3D1BE-8032-4C69-8338-EF566896C926}" dt="2021-11-23T01:56:00.084" v="2421" actId="1076"/>
        <pc:sldMkLst>
          <pc:docMk/>
          <pc:sldMk cId="8357671" sldId="261"/>
        </pc:sldMkLst>
        <pc:spChg chg="del">
          <ac:chgData name="Samiat Balogun" userId="905d9f5b-5e0c-4b23-bc98-a0638a3889ac" providerId="ADAL" clId="{D9E3D1BE-8032-4C69-8338-EF566896C926}" dt="2021-11-23T00:57:15.833" v="487" actId="478"/>
          <ac:spMkLst>
            <pc:docMk/>
            <pc:sldMk cId="8357671" sldId="261"/>
            <ac:spMk id="2" creationId="{7C68E319-C429-4738-8FCC-801A30CFE5A9}"/>
          </ac:spMkLst>
        </pc:spChg>
        <pc:spChg chg="del">
          <ac:chgData name="Samiat Balogun" userId="905d9f5b-5e0c-4b23-bc98-a0638a3889ac" providerId="ADAL" clId="{D9E3D1BE-8032-4C69-8338-EF566896C926}" dt="2021-11-23T00:58:31.434" v="538" actId="478"/>
          <ac:spMkLst>
            <pc:docMk/>
            <pc:sldMk cId="8357671" sldId="261"/>
            <ac:spMk id="6" creationId="{E313743C-83EB-4A80-8FCF-7051F51481DF}"/>
          </ac:spMkLst>
        </pc:spChg>
        <pc:spChg chg="mod">
          <ac:chgData name="Samiat Balogun" userId="905d9f5b-5e0c-4b23-bc98-a0638a3889ac" providerId="ADAL" clId="{D9E3D1BE-8032-4C69-8338-EF566896C926}" dt="2021-11-23T01:55:52.009" v="2417" actId="1076"/>
          <ac:spMkLst>
            <pc:docMk/>
            <pc:sldMk cId="8357671" sldId="261"/>
            <ac:spMk id="12" creationId="{E50C40B8-46A1-4F54-AB7D-CC2CA57D1EA0}"/>
          </ac:spMkLst>
        </pc:spChg>
        <pc:spChg chg="add mod">
          <ac:chgData name="Samiat Balogun" userId="905d9f5b-5e0c-4b23-bc98-a0638a3889ac" providerId="ADAL" clId="{D9E3D1BE-8032-4C69-8338-EF566896C926}" dt="2021-11-23T00:57:18.964" v="490" actId="20577"/>
          <ac:spMkLst>
            <pc:docMk/>
            <pc:sldMk cId="8357671" sldId="261"/>
            <ac:spMk id="13" creationId="{12B9C7CE-6C3C-4188-9C0D-900BB81350E8}"/>
          </ac:spMkLst>
        </pc:spChg>
        <pc:spChg chg="mod">
          <ac:chgData name="Samiat Balogun" userId="905d9f5b-5e0c-4b23-bc98-a0638a3889ac" providerId="ADAL" clId="{D9E3D1BE-8032-4C69-8338-EF566896C926}" dt="2021-11-23T01:17:27.576" v="590"/>
          <ac:spMkLst>
            <pc:docMk/>
            <pc:sldMk cId="8357671" sldId="261"/>
            <ac:spMk id="15" creationId="{41F5B848-EC52-4F60-91B8-BA61F2DF0E62}"/>
          </ac:spMkLst>
        </pc:spChg>
        <pc:spChg chg="mod">
          <ac:chgData name="Samiat Balogun" userId="905d9f5b-5e0c-4b23-bc98-a0638a3889ac" providerId="ADAL" clId="{D9E3D1BE-8032-4C69-8338-EF566896C926}" dt="2021-11-23T01:17:27.576" v="590"/>
          <ac:spMkLst>
            <pc:docMk/>
            <pc:sldMk cId="8357671" sldId="261"/>
            <ac:spMk id="16" creationId="{48E597CC-F84A-494F-A6B4-2B50372E0FDA}"/>
          </ac:spMkLst>
        </pc:spChg>
        <pc:spChg chg="mod">
          <ac:chgData name="Samiat Balogun" userId="905d9f5b-5e0c-4b23-bc98-a0638a3889ac" providerId="ADAL" clId="{D9E3D1BE-8032-4C69-8338-EF566896C926}" dt="2021-11-23T01:17:27.576" v="590"/>
          <ac:spMkLst>
            <pc:docMk/>
            <pc:sldMk cId="8357671" sldId="261"/>
            <ac:spMk id="17" creationId="{012E1E43-802C-42D2-9C46-07287CFC19C9}"/>
          </ac:spMkLst>
        </pc:spChg>
        <pc:grpChg chg="add mod">
          <ac:chgData name="Samiat Balogun" userId="905d9f5b-5e0c-4b23-bc98-a0638a3889ac" providerId="ADAL" clId="{D9E3D1BE-8032-4C69-8338-EF566896C926}" dt="2021-11-23T01:17:27.576" v="590"/>
          <ac:grpSpMkLst>
            <pc:docMk/>
            <pc:sldMk cId="8357671" sldId="261"/>
            <ac:grpSpMk id="14" creationId="{DC2B49C3-94E0-48D8-ADD8-2B1763782D75}"/>
          </ac:grpSpMkLst>
        </pc:grpChg>
        <pc:picChg chg="add mod">
          <ac:chgData name="Samiat Balogun" userId="905d9f5b-5e0c-4b23-bc98-a0638a3889ac" providerId="ADAL" clId="{D9E3D1BE-8032-4C69-8338-EF566896C926}" dt="2021-11-23T01:25:00.167" v="694" actId="1076"/>
          <ac:picMkLst>
            <pc:docMk/>
            <pc:sldMk cId="8357671" sldId="261"/>
            <ac:picMk id="18" creationId="{3C0984F8-BB58-489C-9502-4112FFA60E1B}"/>
          </ac:picMkLst>
        </pc:picChg>
        <pc:picChg chg="add mod">
          <ac:chgData name="Samiat Balogun" userId="905d9f5b-5e0c-4b23-bc98-a0638a3889ac" providerId="ADAL" clId="{D9E3D1BE-8032-4C69-8338-EF566896C926}" dt="2021-11-23T01:56:00.084" v="2421" actId="1076"/>
          <ac:picMkLst>
            <pc:docMk/>
            <pc:sldMk cId="8357671" sldId="261"/>
            <ac:picMk id="5122" creationId="{8C8EB8CE-70F0-469F-BA8D-254DD8CFACFC}"/>
          </ac:picMkLst>
        </pc:picChg>
      </pc:sldChg>
      <pc:sldChg chg="addSp delSp modSp mod modNotesTx">
        <pc:chgData name="Samiat Balogun" userId="905d9f5b-5e0c-4b23-bc98-a0638a3889ac" providerId="ADAL" clId="{D9E3D1BE-8032-4C69-8338-EF566896C926}" dt="2021-11-23T02:11:18.575" v="3451" actId="20577"/>
        <pc:sldMkLst>
          <pc:docMk/>
          <pc:sldMk cId="894236879" sldId="262"/>
        </pc:sldMkLst>
        <pc:spChg chg="del">
          <ac:chgData name="Samiat Balogun" userId="905d9f5b-5e0c-4b23-bc98-a0638a3889ac" providerId="ADAL" clId="{D9E3D1BE-8032-4C69-8338-EF566896C926}" dt="2021-11-23T00:54:16.187" v="481" actId="478"/>
          <ac:spMkLst>
            <pc:docMk/>
            <pc:sldMk cId="894236879" sldId="262"/>
            <ac:spMk id="2" creationId="{B747D671-3D5C-4716-93E0-009F127DCF8E}"/>
          </ac:spMkLst>
        </pc:spChg>
        <pc:spChg chg="add del mod">
          <ac:chgData name="Samiat Balogun" userId="905d9f5b-5e0c-4b23-bc98-a0638a3889ac" providerId="ADAL" clId="{D9E3D1BE-8032-4C69-8338-EF566896C926}" dt="2021-11-23T00:54:21.629" v="486" actId="478"/>
          <ac:spMkLst>
            <pc:docMk/>
            <pc:sldMk cId="894236879" sldId="262"/>
            <ac:spMk id="4" creationId="{AF72FD5A-ABD3-40B0-ACA7-5D4E2580C5D2}"/>
          </ac:spMkLst>
        </pc:spChg>
        <pc:spChg chg="mod">
          <ac:chgData name="Samiat Balogun" userId="905d9f5b-5e0c-4b23-bc98-a0638a3889ac" providerId="ADAL" clId="{D9E3D1BE-8032-4C69-8338-EF566896C926}" dt="2021-11-23T01:53:14.785" v="2394" actId="1076"/>
          <ac:spMkLst>
            <pc:docMk/>
            <pc:sldMk cId="894236879" sldId="262"/>
            <ac:spMk id="6" creationId="{0F609F93-39FF-4EE7-B7A8-377E0EDCA44E}"/>
          </ac:spMkLst>
        </pc:spChg>
        <pc:spChg chg="add mod">
          <ac:chgData name="Samiat Balogun" userId="905d9f5b-5e0c-4b23-bc98-a0638a3889ac" providerId="ADAL" clId="{D9E3D1BE-8032-4C69-8338-EF566896C926}" dt="2021-11-23T00:54:19.366" v="484" actId="20577"/>
          <ac:spMkLst>
            <pc:docMk/>
            <pc:sldMk cId="894236879" sldId="262"/>
            <ac:spMk id="17" creationId="{F4FEA7BE-E5C0-4FBA-9024-5ABB79307E24}"/>
          </ac:spMkLst>
        </pc:spChg>
        <pc:picChg chg="add mod">
          <ac:chgData name="Samiat Balogun" userId="905d9f5b-5e0c-4b23-bc98-a0638a3889ac" providerId="ADAL" clId="{D9E3D1BE-8032-4C69-8338-EF566896C926}" dt="2021-11-23T01:53:36.646" v="2399" actId="1076"/>
          <ac:picMkLst>
            <pc:docMk/>
            <pc:sldMk cId="894236879" sldId="262"/>
            <ac:picMk id="4098" creationId="{A9153381-043B-43EA-AF4C-5CBD00A30149}"/>
          </ac:picMkLst>
        </pc:picChg>
      </pc:sldChg>
      <pc:sldChg chg="addSp delSp modSp mod modAnim modNotesTx">
        <pc:chgData name="Samiat Balogun" userId="905d9f5b-5e0c-4b23-bc98-a0638a3889ac" providerId="ADAL" clId="{D9E3D1BE-8032-4C69-8338-EF566896C926}" dt="2021-11-23T02:18:21.936" v="3773" actId="1076"/>
        <pc:sldMkLst>
          <pc:docMk/>
          <pc:sldMk cId="1451144624" sldId="263"/>
        </pc:sldMkLst>
        <pc:spChg chg="del">
          <ac:chgData name="Samiat Balogun" userId="905d9f5b-5e0c-4b23-bc98-a0638a3889ac" providerId="ADAL" clId="{D9E3D1BE-8032-4C69-8338-EF566896C926}" dt="2021-11-23T00:57:35.130" v="491" actId="478"/>
          <ac:spMkLst>
            <pc:docMk/>
            <pc:sldMk cId="1451144624" sldId="263"/>
            <ac:spMk id="2" creationId="{7C68E319-C429-4738-8FCC-801A30CFE5A9}"/>
          </ac:spMkLst>
        </pc:spChg>
        <pc:spChg chg="del">
          <ac:chgData name="Samiat Balogun" userId="905d9f5b-5e0c-4b23-bc98-a0638a3889ac" providerId="ADAL" clId="{D9E3D1BE-8032-4C69-8338-EF566896C926}" dt="2021-11-23T00:58:27.188" v="537" actId="478"/>
          <ac:spMkLst>
            <pc:docMk/>
            <pc:sldMk cId="1451144624" sldId="263"/>
            <ac:spMk id="6" creationId="{E313743C-83EB-4A80-8FCF-7051F51481DF}"/>
          </ac:spMkLst>
        </pc:spChg>
        <pc:spChg chg="add mod">
          <ac:chgData name="Samiat Balogun" userId="905d9f5b-5e0c-4b23-bc98-a0638a3889ac" providerId="ADAL" clId="{D9E3D1BE-8032-4C69-8338-EF566896C926}" dt="2021-11-23T00:57:37.805" v="494" actId="20577"/>
          <ac:spMkLst>
            <pc:docMk/>
            <pc:sldMk cId="1451144624" sldId="263"/>
            <ac:spMk id="7" creationId="{D1A74391-41AF-47C6-81A0-3691175B59A4}"/>
          </ac:spMkLst>
        </pc:spChg>
        <pc:spChg chg="mod">
          <ac:chgData name="Samiat Balogun" userId="905d9f5b-5e0c-4b23-bc98-a0638a3889ac" providerId="ADAL" clId="{D9E3D1BE-8032-4C69-8338-EF566896C926}" dt="2021-11-23T01:17:29.962" v="591"/>
          <ac:spMkLst>
            <pc:docMk/>
            <pc:sldMk cId="1451144624" sldId="263"/>
            <ac:spMk id="11" creationId="{7F72E3C1-E9F7-43A9-A5D2-BF72404F246D}"/>
          </ac:spMkLst>
        </pc:spChg>
        <pc:spChg chg="mod">
          <ac:chgData name="Samiat Balogun" userId="905d9f5b-5e0c-4b23-bc98-a0638a3889ac" providerId="ADAL" clId="{D9E3D1BE-8032-4C69-8338-EF566896C926}" dt="2021-11-23T02:18:21.936" v="3773" actId="1076"/>
          <ac:spMkLst>
            <pc:docMk/>
            <pc:sldMk cId="1451144624" sldId="263"/>
            <ac:spMk id="12" creationId="{E50C40B8-46A1-4F54-AB7D-CC2CA57D1EA0}"/>
          </ac:spMkLst>
        </pc:spChg>
        <pc:spChg chg="mod">
          <ac:chgData name="Samiat Balogun" userId="905d9f5b-5e0c-4b23-bc98-a0638a3889ac" providerId="ADAL" clId="{D9E3D1BE-8032-4C69-8338-EF566896C926}" dt="2021-11-23T01:17:29.962" v="591"/>
          <ac:spMkLst>
            <pc:docMk/>
            <pc:sldMk cId="1451144624" sldId="263"/>
            <ac:spMk id="13" creationId="{57B3E0E8-4A0F-4544-BA21-288A81EED026}"/>
          </ac:spMkLst>
        </pc:spChg>
        <pc:spChg chg="mod">
          <ac:chgData name="Samiat Balogun" userId="905d9f5b-5e0c-4b23-bc98-a0638a3889ac" providerId="ADAL" clId="{D9E3D1BE-8032-4C69-8338-EF566896C926}" dt="2021-11-23T01:17:29.962" v="591"/>
          <ac:spMkLst>
            <pc:docMk/>
            <pc:sldMk cId="1451144624" sldId="263"/>
            <ac:spMk id="14" creationId="{BF367AB3-69C7-4994-8A2D-F53DE7203094}"/>
          </ac:spMkLst>
        </pc:spChg>
        <pc:grpChg chg="add mod">
          <ac:chgData name="Samiat Balogun" userId="905d9f5b-5e0c-4b23-bc98-a0638a3889ac" providerId="ADAL" clId="{D9E3D1BE-8032-4C69-8338-EF566896C926}" dt="2021-11-23T01:17:29.962" v="591"/>
          <ac:grpSpMkLst>
            <pc:docMk/>
            <pc:sldMk cId="1451144624" sldId="263"/>
            <ac:grpSpMk id="9" creationId="{0C78E877-C51A-4C34-A4E0-85B1E4161205}"/>
          </ac:grpSpMkLst>
        </pc:grpChg>
        <pc:picChg chg="add mod">
          <ac:chgData name="Samiat Balogun" userId="905d9f5b-5e0c-4b23-bc98-a0638a3889ac" providerId="ADAL" clId="{D9E3D1BE-8032-4C69-8338-EF566896C926}" dt="2021-11-23T01:29:44.612" v="1161" actId="1076"/>
          <ac:picMkLst>
            <pc:docMk/>
            <pc:sldMk cId="1451144624" sldId="263"/>
            <ac:picMk id="15" creationId="{52DE819F-0B25-440C-B089-F6C7CB3AED00}"/>
          </ac:picMkLst>
        </pc:picChg>
        <pc:picChg chg="add mod">
          <ac:chgData name="Samiat Balogun" userId="905d9f5b-5e0c-4b23-bc98-a0638a3889ac" providerId="ADAL" clId="{D9E3D1BE-8032-4C69-8338-EF566896C926}" dt="2021-11-23T01:55:41.651" v="2415" actId="1076"/>
          <ac:picMkLst>
            <pc:docMk/>
            <pc:sldMk cId="1451144624" sldId="263"/>
            <ac:picMk id="6146" creationId="{DB36DCA6-E033-4A46-B3D7-5EAA904881F7}"/>
          </ac:picMkLst>
        </pc:picChg>
      </pc:sldChg>
      <pc:sldChg chg="addSp delSp modSp mod modAnim modNotesTx">
        <pc:chgData name="Samiat Balogun" userId="905d9f5b-5e0c-4b23-bc98-a0638a3889ac" providerId="ADAL" clId="{D9E3D1BE-8032-4C69-8338-EF566896C926}" dt="2021-11-23T01:56:42.163" v="2428" actId="1076"/>
        <pc:sldMkLst>
          <pc:docMk/>
          <pc:sldMk cId="1198220826" sldId="264"/>
        </pc:sldMkLst>
        <pc:spChg chg="del">
          <ac:chgData name="Samiat Balogun" userId="905d9f5b-5e0c-4b23-bc98-a0638a3889ac" providerId="ADAL" clId="{D9E3D1BE-8032-4C69-8338-EF566896C926}" dt="2021-11-23T00:57:44.386" v="495" actId="478"/>
          <ac:spMkLst>
            <pc:docMk/>
            <pc:sldMk cId="1198220826" sldId="264"/>
            <ac:spMk id="2" creationId="{7C68E319-C429-4738-8FCC-801A30CFE5A9}"/>
          </ac:spMkLst>
        </pc:spChg>
        <pc:spChg chg="del">
          <ac:chgData name="Samiat Balogun" userId="905d9f5b-5e0c-4b23-bc98-a0638a3889ac" providerId="ADAL" clId="{D9E3D1BE-8032-4C69-8338-EF566896C926}" dt="2021-11-23T00:58:23.506" v="536" actId="478"/>
          <ac:spMkLst>
            <pc:docMk/>
            <pc:sldMk cId="1198220826" sldId="264"/>
            <ac:spMk id="6" creationId="{E313743C-83EB-4A80-8FCF-7051F51481DF}"/>
          </ac:spMkLst>
        </pc:spChg>
        <pc:spChg chg="add mod">
          <ac:chgData name="Samiat Balogun" userId="905d9f5b-5e0c-4b23-bc98-a0638a3889ac" providerId="ADAL" clId="{D9E3D1BE-8032-4C69-8338-EF566896C926}" dt="2021-11-23T00:57:46.772" v="498" actId="20577"/>
          <ac:spMkLst>
            <pc:docMk/>
            <pc:sldMk cId="1198220826" sldId="264"/>
            <ac:spMk id="7" creationId="{E6E6D30C-87C1-4419-9D21-472890A4E5E8}"/>
          </ac:spMkLst>
        </pc:spChg>
        <pc:spChg chg="mod">
          <ac:chgData name="Samiat Balogun" userId="905d9f5b-5e0c-4b23-bc98-a0638a3889ac" providerId="ADAL" clId="{D9E3D1BE-8032-4C69-8338-EF566896C926}" dt="2021-11-23T01:17:36.610" v="592"/>
          <ac:spMkLst>
            <pc:docMk/>
            <pc:sldMk cId="1198220826" sldId="264"/>
            <ac:spMk id="11" creationId="{C6DDC028-017D-4F61-9184-87C16E7C9039}"/>
          </ac:spMkLst>
        </pc:spChg>
        <pc:spChg chg="mod">
          <ac:chgData name="Samiat Balogun" userId="905d9f5b-5e0c-4b23-bc98-a0638a3889ac" providerId="ADAL" clId="{D9E3D1BE-8032-4C69-8338-EF566896C926}" dt="2021-11-23T01:56:09.573" v="2423" actId="1076"/>
          <ac:spMkLst>
            <pc:docMk/>
            <pc:sldMk cId="1198220826" sldId="264"/>
            <ac:spMk id="12" creationId="{E50C40B8-46A1-4F54-AB7D-CC2CA57D1EA0}"/>
          </ac:spMkLst>
        </pc:spChg>
        <pc:spChg chg="mod">
          <ac:chgData name="Samiat Balogun" userId="905d9f5b-5e0c-4b23-bc98-a0638a3889ac" providerId="ADAL" clId="{D9E3D1BE-8032-4C69-8338-EF566896C926}" dt="2021-11-23T01:17:36.610" v="592"/>
          <ac:spMkLst>
            <pc:docMk/>
            <pc:sldMk cId="1198220826" sldId="264"/>
            <ac:spMk id="13" creationId="{F1A50C5A-F6FB-499A-BEDE-BA007EBA4C3F}"/>
          </ac:spMkLst>
        </pc:spChg>
        <pc:spChg chg="mod">
          <ac:chgData name="Samiat Balogun" userId="905d9f5b-5e0c-4b23-bc98-a0638a3889ac" providerId="ADAL" clId="{D9E3D1BE-8032-4C69-8338-EF566896C926}" dt="2021-11-23T01:17:36.610" v="592"/>
          <ac:spMkLst>
            <pc:docMk/>
            <pc:sldMk cId="1198220826" sldId="264"/>
            <ac:spMk id="14" creationId="{670778FB-E1E2-4C34-85BF-34152001EDE5}"/>
          </ac:spMkLst>
        </pc:spChg>
        <pc:grpChg chg="add mod">
          <ac:chgData name="Samiat Balogun" userId="905d9f5b-5e0c-4b23-bc98-a0638a3889ac" providerId="ADAL" clId="{D9E3D1BE-8032-4C69-8338-EF566896C926}" dt="2021-11-23T01:17:36.610" v="592"/>
          <ac:grpSpMkLst>
            <pc:docMk/>
            <pc:sldMk cId="1198220826" sldId="264"/>
            <ac:grpSpMk id="9" creationId="{C934A89F-CA7F-49BB-8DC2-72767FC74CC1}"/>
          </ac:grpSpMkLst>
        </pc:grpChg>
        <pc:picChg chg="add mod">
          <ac:chgData name="Samiat Balogun" userId="905d9f5b-5e0c-4b23-bc98-a0638a3889ac" providerId="ADAL" clId="{D9E3D1BE-8032-4C69-8338-EF566896C926}" dt="2021-11-23T01:17:36.610" v="592"/>
          <ac:picMkLst>
            <pc:docMk/>
            <pc:sldMk cId="1198220826" sldId="264"/>
            <ac:picMk id="15" creationId="{D3617C10-D9D1-414E-B3AD-FD7BE4FAF2D2}"/>
          </ac:picMkLst>
        </pc:picChg>
        <pc:picChg chg="add mod">
          <ac:chgData name="Samiat Balogun" userId="905d9f5b-5e0c-4b23-bc98-a0638a3889ac" providerId="ADAL" clId="{D9E3D1BE-8032-4C69-8338-EF566896C926}" dt="2021-11-23T01:56:42.163" v="2428" actId="1076"/>
          <ac:picMkLst>
            <pc:docMk/>
            <pc:sldMk cId="1198220826" sldId="264"/>
            <ac:picMk id="7170" creationId="{8783A0F0-AC11-44E8-A4A4-4854CF09FEF4}"/>
          </ac:picMkLst>
        </pc:picChg>
      </pc:sldChg>
      <pc:sldChg chg="addSp delSp modSp mod ord modAnim modNotesTx">
        <pc:chgData name="Samiat Balogun" userId="905d9f5b-5e0c-4b23-bc98-a0638a3889ac" providerId="ADAL" clId="{D9E3D1BE-8032-4C69-8338-EF566896C926}" dt="2021-11-23T02:22:16.871" v="4210" actId="20577"/>
        <pc:sldMkLst>
          <pc:docMk/>
          <pc:sldMk cId="4244274384" sldId="265"/>
        </pc:sldMkLst>
        <pc:spChg chg="del">
          <ac:chgData name="Samiat Balogun" userId="905d9f5b-5e0c-4b23-bc98-a0638a3889ac" providerId="ADAL" clId="{D9E3D1BE-8032-4C69-8338-EF566896C926}" dt="2021-11-23T00:57:51.734" v="499" actId="478"/>
          <ac:spMkLst>
            <pc:docMk/>
            <pc:sldMk cId="4244274384" sldId="265"/>
            <ac:spMk id="2" creationId="{7C68E319-C429-4738-8FCC-801A30CFE5A9}"/>
          </ac:spMkLst>
        </pc:spChg>
        <pc:spChg chg="del">
          <ac:chgData name="Samiat Balogun" userId="905d9f5b-5e0c-4b23-bc98-a0638a3889ac" providerId="ADAL" clId="{D9E3D1BE-8032-4C69-8338-EF566896C926}" dt="2021-11-23T00:58:18.872" v="535" actId="478"/>
          <ac:spMkLst>
            <pc:docMk/>
            <pc:sldMk cId="4244274384" sldId="265"/>
            <ac:spMk id="6" creationId="{E313743C-83EB-4A80-8FCF-7051F51481DF}"/>
          </ac:spMkLst>
        </pc:spChg>
        <pc:spChg chg="add mod">
          <ac:chgData name="Samiat Balogun" userId="905d9f5b-5e0c-4b23-bc98-a0638a3889ac" providerId="ADAL" clId="{D9E3D1BE-8032-4C69-8338-EF566896C926}" dt="2021-11-23T02:22:16.871" v="4210" actId="20577"/>
          <ac:spMkLst>
            <pc:docMk/>
            <pc:sldMk cId="4244274384" sldId="265"/>
            <ac:spMk id="7" creationId="{30D514D6-23C8-4B03-850A-A6770B388D6C}"/>
          </ac:spMkLst>
        </pc:spChg>
        <pc:spChg chg="mod">
          <ac:chgData name="Samiat Balogun" userId="905d9f5b-5e0c-4b23-bc98-a0638a3889ac" providerId="ADAL" clId="{D9E3D1BE-8032-4C69-8338-EF566896C926}" dt="2021-11-23T01:17:40.797" v="593"/>
          <ac:spMkLst>
            <pc:docMk/>
            <pc:sldMk cId="4244274384" sldId="265"/>
            <ac:spMk id="11" creationId="{93BBFDC1-1D1A-40E4-971F-43E2649E64A6}"/>
          </ac:spMkLst>
        </pc:spChg>
        <pc:spChg chg="mod">
          <ac:chgData name="Samiat Balogun" userId="905d9f5b-5e0c-4b23-bc98-a0638a3889ac" providerId="ADAL" clId="{D9E3D1BE-8032-4C69-8338-EF566896C926}" dt="2021-11-23T01:42:06.408" v="2118" actId="1076"/>
          <ac:spMkLst>
            <pc:docMk/>
            <pc:sldMk cId="4244274384" sldId="265"/>
            <ac:spMk id="12" creationId="{E50C40B8-46A1-4F54-AB7D-CC2CA57D1EA0}"/>
          </ac:spMkLst>
        </pc:spChg>
        <pc:spChg chg="mod">
          <ac:chgData name="Samiat Balogun" userId="905d9f5b-5e0c-4b23-bc98-a0638a3889ac" providerId="ADAL" clId="{D9E3D1BE-8032-4C69-8338-EF566896C926}" dt="2021-11-23T01:17:40.797" v="593"/>
          <ac:spMkLst>
            <pc:docMk/>
            <pc:sldMk cId="4244274384" sldId="265"/>
            <ac:spMk id="13" creationId="{828E5F53-989A-40B8-A265-110C15CCF2C7}"/>
          </ac:spMkLst>
        </pc:spChg>
        <pc:spChg chg="mod">
          <ac:chgData name="Samiat Balogun" userId="905d9f5b-5e0c-4b23-bc98-a0638a3889ac" providerId="ADAL" clId="{D9E3D1BE-8032-4C69-8338-EF566896C926}" dt="2021-11-23T01:17:40.797" v="593"/>
          <ac:spMkLst>
            <pc:docMk/>
            <pc:sldMk cId="4244274384" sldId="265"/>
            <ac:spMk id="14" creationId="{B58EA876-3FBB-4784-843F-B63EB810C08D}"/>
          </ac:spMkLst>
        </pc:spChg>
        <pc:grpChg chg="add mod">
          <ac:chgData name="Samiat Balogun" userId="905d9f5b-5e0c-4b23-bc98-a0638a3889ac" providerId="ADAL" clId="{D9E3D1BE-8032-4C69-8338-EF566896C926}" dt="2021-11-23T01:17:40.797" v="593"/>
          <ac:grpSpMkLst>
            <pc:docMk/>
            <pc:sldMk cId="4244274384" sldId="265"/>
            <ac:grpSpMk id="9" creationId="{01B772D5-1137-4044-A3CB-EDBDD9BCFDC0}"/>
          </ac:grpSpMkLst>
        </pc:grpChg>
        <pc:picChg chg="add mod">
          <ac:chgData name="Samiat Balogun" userId="905d9f5b-5e0c-4b23-bc98-a0638a3889ac" providerId="ADAL" clId="{D9E3D1BE-8032-4C69-8338-EF566896C926}" dt="2021-11-23T01:17:40.797" v="593"/>
          <ac:picMkLst>
            <pc:docMk/>
            <pc:sldMk cId="4244274384" sldId="265"/>
            <ac:picMk id="15" creationId="{C346B3B3-F139-43AF-BC50-F832A4A8DB00}"/>
          </ac:picMkLst>
        </pc:picChg>
        <pc:picChg chg="add mod">
          <ac:chgData name="Samiat Balogun" userId="905d9f5b-5e0c-4b23-bc98-a0638a3889ac" providerId="ADAL" clId="{D9E3D1BE-8032-4C69-8338-EF566896C926}" dt="2021-11-23T01:57:05.176" v="2431" actId="1076"/>
          <ac:picMkLst>
            <pc:docMk/>
            <pc:sldMk cId="4244274384" sldId="265"/>
            <ac:picMk id="8194" creationId="{6F620BB3-90C4-46A7-8ECE-1C1F1DC00821}"/>
          </ac:picMkLst>
        </pc:picChg>
      </pc:sldChg>
      <pc:sldChg chg="addSp delSp modSp add mod modAnim modNotesTx">
        <pc:chgData name="Samiat Balogun" userId="905d9f5b-5e0c-4b23-bc98-a0638a3889ac" providerId="ADAL" clId="{D9E3D1BE-8032-4C69-8338-EF566896C926}" dt="2021-11-23T02:22:12.890" v="4207" actId="20577"/>
        <pc:sldMkLst>
          <pc:docMk/>
          <pc:sldMk cId="662818371" sldId="266"/>
        </pc:sldMkLst>
        <pc:spChg chg="del">
          <ac:chgData name="Samiat Balogun" userId="905d9f5b-5e0c-4b23-bc98-a0638a3889ac" providerId="ADAL" clId="{D9E3D1BE-8032-4C69-8338-EF566896C926}" dt="2021-11-23T00:58:12.768" v="534" actId="478"/>
          <ac:spMkLst>
            <pc:docMk/>
            <pc:sldMk cId="662818371" sldId="266"/>
            <ac:spMk id="6" creationId="{E313743C-83EB-4A80-8FCF-7051F51481DF}"/>
          </ac:spMkLst>
        </pc:spChg>
        <pc:spChg chg="mod">
          <ac:chgData name="Samiat Balogun" userId="905d9f5b-5e0c-4b23-bc98-a0638a3889ac" providerId="ADAL" clId="{D9E3D1BE-8032-4C69-8338-EF566896C926}" dt="2021-11-23T02:22:12.890" v="4207" actId="20577"/>
          <ac:spMkLst>
            <pc:docMk/>
            <pc:sldMk cId="662818371" sldId="266"/>
            <ac:spMk id="7" creationId="{30D514D6-23C8-4B03-850A-A6770B388D6C}"/>
          </ac:spMkLst>
        </pc:spChg>
        <pc:spChg chg="mod">
          <ac:chgData name="Samiat Balogun" userId="905d9f5b-5e0c-4b23-bc98-a0638a3889ac" providerId="ADAL" clId="{D9E3D1BE-8032-4C69-8338-EF566896C926}" dt="2021-11-23T01:17:43.108" v="594"/>
          <ac:spMkLst>
            <pc:docMk/>
            <pc:sldMk cId="662818371" sldId="266"/>
            <ac:spMk id="11" creationId="{5A8FB83F-253B-4A7D-83FF-C88BFBF2A59E}"/>
          </ac:spMkLst>
        </pc:spChg>
        <pc:spChg chg="del mod">
          <ac:chgData name="Samiat Balogun" userId="905d9f5b-5e0c-4b23-bc98-a0638a3889ac" providerId="ADAL" clId="{D9E3D1BE-8032-4C69-8338-EF566896C926}" dt="2021-11-23T01:17:48.252" v="595" actId="478"/>
          <ac:spMkLst>
            <pc:docMk/>
            <pc:sldMk cId="662818371" sldId="266"/>
            <ac:spMk id="12" creationId="{E50C40B8-46A1-4F54-AB7D-CC2CA57D1EA0}"/>
          </ac:spMkLst>
        </pc:spChg>
        <pc:spChg chg="mod">
          <ac:chgData name="Samiat Balogun" userId="905d9f5b-5e0c-4b23-bc98-a0638a3889ac" providerId="ADAL" clId="{D9E3D1BE-8032-4C69-8338-EF566896C926}" dt="2021-11-23T01:17:43.108" v="594"/>
          <ac:spMkLst>
            <pc:docMk/>
            <pc:sldMk cId="662818371" sldId="266"/>
            <ac:spMk id="13" creationId="{C7CF9D21-31EE-4AB6-995E-0263BB8EB455}"/>
          </ac:spMkLst>
        </pc:spChg>
        <pc:spChg chg="mod">
          <ac:chgData name="Samiat Balogun" userId="905d9f5b-5e0c-4b23-bc98-a0638a3889ac" providerId="ADAL" clId="{D9E3D1BE-8032-4C69-8338-EF566896C926}" dt="2021-11-23T01:17:43.108" v="594"/>
          <ac:spMkLst>
            <pc:docMk/>
            <pc:sldMk cId="662818371" sldId="266"/>
            <ac:spMk id="14" creationId="{BFF4FB88-5332-4DFD-9F58-FA36148537B8}"/>
          </ac:spMkLst>
        </pc:spChg>
        <pc:spChg chg="add mod">
          <ac:chgData name="Samiat Balogun" userId="905d9f5b-5e0c-4b23-bc98-a0638a3889ac" providerId="ADAL" clId="{D9E3D1BE-8032-4C69-8338-EF566896C926}" dt="2021-11-23T02:12:19.340" v="3505" actId="20577"/>
          <ac:spMkLst>
            <pc:docMk/>
            <pc:sldMk cId="662818371" sldId="266"/>
            <ac:spMk id="16" creationId="{D1CC097E-54CB-4EDD-BB0B-E4AFBF5F8C3A}"/>
          </ac:spMkLst>
        </pc:spChg>
        <pc:grpChg chg="add mod">
          <ac:chgData name="Samiat Balogun" userId="905d9f5b-5e0c-4b23-bc98-a0638a3889ac" providerId="ADAL" clId="{D9E3D1BE-8032-4C69-8338-EF566896C926}" dt="2021-11-23T01:17:43.108" v="594"/>
          <ac:grpSpMkLst>
            <pc:docMk/>
            <pc:sldMk cId="662818371" sldId="266"/>
            <ac:grpSpMk id="9" creationId="{2A19C61A-F428-4F0B-A856-CD955BE3AB96}"/>
          </ac:grpSpMkLst>
        </pc:grpChg>
        <pc:picChg chg="add mod">
          <ac:chgData name="Samiat Balogun" userId="905d9f5b-5e0c-4b23-bc98-a0638a3889ac" providerId="ADAL" clId="{D9E3D1BE-8032-4C69-8338-EF566896C926}" dt="2021-11-23T02:12:22.184" v="3506" actId="1076"/>
          <ac:picMkLst>
            <pc:docMk/>
            <pc:sldMk cId="662818371" sldId="266"/>
            <ac:picMk id="15" creationId="{B8D0B754-38F0-4D08-92C5-B42AEFEA7B64}"/>
          </ac:picMkLst>
        </pc:picChg>
        <pc:picChg chg="add del">
          <ac:chgData name="Samiat Balogun" userId="905d9f5b-5e0c-4b23-bc98-a0638a3889ac" providerId="ADAL" clId="{D9E3D1BE-8032-4C69-8338-EF566896C926}" dt="2021-11-23T02:13:28.492" v="3516" actId="478"/>
          <ac:picMkLst>
            <pc:docMk/>
            <pc:sldMk cId="662818371" sldId="266"/>
            <ac:picMk id="10242" creationId="{252C4ABE-FAB1-42DE-B1E0-459913167E6D}"/>
          </ac:picMkLst>
        </pc:picChg>
        <pc:picChg chg="add mod">
          <ac:chgData name="Samiat Balogun" userId="905d9f5b-5e0c-4b23-bc98-a0638a3889ac" providerId="ADAL" clId="{D9E3D1BE-8032-4C69-8338-EF566896C926}" dt="2021-11-23T02:14:15.798" v="3519" actId="1076"/>
          <ac:picMkLst>
            <pc:docMk/>
            <pc:sldMk cId="662818371" sldId="266"/>
            <ac:picMk id="10244" creationId="{3E66B382-554E-4E87-940D-41EA05114AD7}"/>
          </ac:picMkLst>
        </pc:picChg>
      </pc:sldChg>
      <pc:sldChg chg="addSp delSp modSp add mod">
        <pc:chgData name="Samiat Balogun" userId="905d9f5b-5e0c-4b23-bc98-a0638a3889ac" providerId="ADAL" clId="{D9E3D1BE-8032-4C69-8338-EF566896C926}" dt="2021-11-23T02:21:53.806" v="4200" actId="692"/>
        <pc:sldMkLst>
          <pc:docMk/>
          <pc:sldMk cId="1734322372" sldId="267"/>
        </pc:sldMkLst>
        <pc:spChg chg="add mod">
          <ac:chgData name="Samiat Balogun" userId="905d9f5b-5e0c-4b23-bc98-a0638a3889ac" providerId="ADAL" clId="{D9E3D1BE-8032-4C69-8338-EF566896C926}" dt="2021-11-23T01:19:49.821" v="608" actId="255"/>
          <ac:spMkLst>
            <pc:docMk/>
            <pc:sldMk cId="1734322372" sldId="267"/>
            <ac:spMk id="2" creationId="{300B0A31-4B60-4FA3-9915-3BCBB8E83D40}"/>
          </ac:spMkLst>
        </pc:spChg>
        <pc:spChg chg="del mod">
          <ac:chgData name="Samiat Balogun" userId="905d9f5b-5e0c-4b23-bc98-a0638a3889ac" providerId="ADAL" clId="{D9E3D1BE-8032-4C69-8338-EF566896C926}" dt="2021-11-23T01:15:25.962" v="542" actId="478"/>
          <ac:spMkLst>
            <pc:docMk/>
            <pc:sldMk cId="1734322372" sldId="267"/>
            <ac:spMk id="7" creationId="{30D514D6-23C8-4B03-850A-A6770B388D6C}"/>
          </ac:spMkLst>
        </pc:spChg>
        <pc:spChg chg="del">
          <ac:chgData name="Samiat Balogun" userId="905d9f5b-5e0c-4b23-bc98-a0638a3889ac" providerId="ADAL" clId="{D9E3D1BE-8032-4C69-8338-EF566896C926}" dt="2021-11-23T01:15:14.384" v="540" actId="26606"/>
          <ac:spMkLst>
            <pc:docMk/>
            <pc:sldMk cId="1734322372" sldId="267"/>
            <ac:spMk id="8" creationId="{089A69AF-D57B-49B4-886C-D4A5DC194421}"/>
          </ac:spMkLst>
        </pc:spChg>
        <pc:spChg chg="del">
          <ac:chgData name="Samiat Balogun" userId="905d9f5b-5e0c-4b23-bc98-a0638a3889ac" providerId="ADAL" clId="{D9E3D1BE-8032-4C69-8338-EF566896C926}" dt="2021-11-23T01:15:14.384" v="540" actId="26606"/>
          <ac:spMkLst>
            <pc:docMk/>
            <pc:sldMk cId="1734322372" sldId="267"/>
            <ac:spMk id="10" creationId="{CABDC08D-6093-4397-92D4-54D00E2BB1C2}"/>
          </ac:spMkLst>
        </pc:spChg>
        <pc:spChg chg="add del mod">
          <ac:chgData name="Samiat Balogun" userId="905d9f5b-5e0c-4b23-bc98-a0638a3889ac" providerId="ADAL" clId="{D9E3D1BE-8032-4C69-8338-EF566896C926}" dt="2021-11-23T01:19:49.821" v="608" actId="255"/>
          <ac:spMkLst>
            <pc:docMk/>
            <pc:sldMk cId="1734322372" sldId="267"/>
            <ac:spMk id="11" creationId="{7736BBA8-4979-4B24-8286-DF443BEDA5A3}"/>
          </ac:spMkLst>
        </pc:spChg>
        <pc:spChg chg="del mod ord">
          <ac:chgData name="Samiat Balogun" userId="905d9f5b-5e0c-4b23-bc98-a0638a3889ac" providerId="ADAL" clId="{D9E3D1BE-8032-4C69-8338-EF566896C926}" dt="2021-11-23T01:15:28.574" v="543" actId="478"/>
          <ac:spMkLst>
            <pc:docMk/>
            <pc:sldMk cId="1734322372" sldId="267"/>
            <ac:spMk id="12" creationId="{E50C40B8-46A1-4F54-AB7D-CC2CA57D1EA0}"/>
          </ac:spMkLst>
        </pc:spChg>
        <pc:spChg chg="add mod">
          <ac:chgData name="Samiat Balogun" userId="905d9f5b-5e0c-4b23-bc98-a0638a3889ac" providerId="ADAL" clId="{D9E3D1BE-8032-4C69-8338-EF566896C926}" dt="2021-11-23T01:28:32.808" v="1080" actId="1076"/>
          <ac:spMkLst>
            <pc:docMk/>
            <pc:sldMk cId="1734322372" sldId="267"/>
            <ac:spMk id="13" creationId="{AF9AAAE6-0392-4445-9BEC-216CB7CBAF7E}"/>
          </ac:spMkLst>
        </pc:spChg>
        <pc:spChg chg="add mod">
          <ac:chgData name="Samiat Balogun" userId="905d9f5b-5e0c-4b23-bc98-a0638a3889ac" providerId="ADAL" clId="{D9E3D1BE-8032-4C69-8338-EF566896C926}" dt="2021-11-23T01:28:34.801" v="1081" actId="1076"/>
          <ac:spMkLst>
            <pc:docMk/>
            <pc:sldMk cId="1734322372" sldId="267"/>
            <ac:spMk id="14" creationId="{6D94CA7A-EC6D-4C15-8F6C-946275296EA2}"/>
          </ac:spMkLst>
        </pc:spChg>
        <pc:spChg chg="add mod">
          <ac:chgData name="Samiat Balogun" userId="905d9f5b-5e0c-4b23-bc98-a0638a3889ac" providerId="ADAL" clId="{D9E3D1BE-8032-4C69-8338-EF566896C926}" dt="2021-11-23T01:28:36.587" v="1082" actId="1076"/>
          <ac:spMkLst>
            <pc:docMk/>
            <pc:sldMk cId="1734322372" sldId="267"/>
            <ac:spMk id="15" creationId="{68859515-B8FA-466F-BEE3-EE93D078EEB9}"/>
          </ac:spMkLst>
        </pc:spChg>
        <pc:spChg chg="add mod">
          <ac:chgData name="Samiat Balogun" userId="905d9f5b-5e0c-4b23-bc98-a0638a3889ac" providerId="ADAL" clId="{D9E3D1BE-8032-4C69-8338-EF566896C926}" dt="2021-11-23T01:27:47.998" v="1072" actId="14100"/>
          <ac:spMkLst>
            <pc:docMk/>
            <pc:sldMk cId="1734322372" sldId="267"/>
            <ac:spMk id="16" creationId="{E2E15C9B-E2C0-42C2-B452-83C357FE4696}"/>
          </ac:spMkLst>
        </pc:spChg>
        <pc:spChg chg="add">
          <ac:chgData name="Samiat Balogun" userId="905d9f5b-5e0c-4b23-bc98-a0638a3889ac" providerId="ADAL" clId="{D9E3D1BE-8032-4C69-8338-EF566896C926}" dt="2021-11-23T01:15:14.384" v="540" actId="26606"/>
          <ac:spMkLst>
            <pc:docMk/>
            <pc:sldMk cId="1734322372" sldId="267"/>
            <ac:spMk id="17" creationId="{8775F366-526C-4C42-8931-696FFE8AA517}"/>
          </ac:spMkLst>
        </pc:spChg>
        <pc:spChg chg="add mod">
          <ac:chgData name="Samiat Balogun" userId="905d9f5b-5e0c-4b23-bc98-a0638a3889ac" providerId="ADAL" clId="{D9E3D1BE-8032-4C69-8338-EF566896C926}" dt="2021-11-23T01:28:38.488" v="1083" actId="1076"/>
          <ac:spMkLst>
            <pc:docMk/>
            <pc:sldMk cId="1734322372" sldId="267"/>
            <ac:spMk id="18" creationId="{0E25BCAF-55A4-4790-BA3A-C5D3E92C948F}"/>
          </ac:spMkLst>
        </pc:spChg>
        <pc:spChg chg="add">
          <ac:chgData name="Samiat Balogun" userId="905d9f5b-5e0c-4b23-bc98-a0638a3889ac" providerId="ADAL" clId="{D9E3D1BE-8032-4C69-8338-EF566896C926}" dt="2021-11-23T01:15:14.384" v="540" actId="26606"/>
          <ac:spMkLst>
            <pc:docMk/>
            <pc:sldMk cId="1734322372" sldId="267"/>
            <ac:spMk id="19" creationId="{2FE8DED1-24FF-4A79-873B-ECE3ABE73035}"/>
          </ac:spMkLst>
        </pc:spChg>
        <pc:spChg chg="add del mod">
          <ac:chgData name="Samiat Balogun" userId="905d9f5b-5e0c-4b23-bc98-a0638a3889ac" providerId="ADAL" clId="{D9E3D1BE-8032-4C69-8338-EF566896C926}" dt="2021-11-23T01:27:34.230" v="1067" actId="478"/>
          <ac:spMkLst>
            <pc:docMk/>
            <pc:sldMk cId="1734322372" sldId="267"/>
            <ac:spMk id="20" creationId="{2E403AFC-0344-40B4-A1D1-1E6F468F7A8F}"/>
          </ac:spMkLst>
        </pc:spChg>
        <pc:spChg chg="add">
          <ac:chgData name="Samiat Balogun" userId="905d9f5b-5e0c-4b23-bc98-a0638a3889ac" providerId="ADAL" clId="{D9E3D1BE-8032-4C69-8338-EF566896C926}" dt="2021-11-23T01:15:14.384" v="540" actId="26606"/>
          <ac:spMkLst>
            <pc:docMk/>
            <pc:sldMk cId="1734322372" sldId="267"/>
            <ac:spMk id="21" creationId="{0AA6A048-501A-4387-906B-B8A8543E7B11}"/>
          </ac:spMkLst>
        </pc:spChg>
        <pc:spChg chg="add mod">
          <ac:chgData name="Samiat Balogun" userId="905d9f5b-5e0c-4b23-bc98-a0638a3889ac" providerId="ADAL" clId="{D9E3D1BE-8032-4C69-8338-EF566896C926}" dt="2021-11-23T01:28:54.960" v="1086" actId="1076"/>
          <ac:spMkLst>
            <pc:docMk/>
            <pc:sldMk cId="1734322372" sldId="267"/>
            <ac:spMk id="22" creationId="{3635F06C-06D6-4B64-9B75-AF769BA634B3}"/>
          </ac:spMkLst>
        </pc:spChg>
        <pc:spChg chg="add mod">
          <ac:chgData name="Samiat Balogun" userId="905d9f5b-5e0c-4b23-bc98-a0638a3889ac" providerId="ADAL" clId="{D9E3D1BE-8032-4C69-8338-EF566896C926}" dt="2021-11-23T01:41:00.505" v="2098" actId="1076"/>
          <ac:spMkLst>
            <pc:docMk/>
            <pc:sldMk cId="1734322372" sldId="267"/>
            <ac:spMk id="23" creationId="{A0818D84-FF67-4B45-A4FE-56F5C62488E5}"/>
          </ac:spMkLst>
        </pc:spChg>
        <pc:spChg chg="add mod">
          <ac:chgData name="Samiat Balogun" userId="905d9f5b-5e0c-4b23-bc98-a0638a3889ac" providerId="ADAL" clId="{D9E3D1BE-8032-4C69-8338-EF566896C926}" dt="2021-11-23T01:43:04.008" v="2251" actId="1076"/>
          <ac:spMkLst>
            <pc:docMk/>
            <pc:sldMk cId="1734322372" sldId="267"/>
            <ac:spMk id="24" creationId="{2DE3F4B9-3DC5-4650-81B1-3F1063D419C6}"/>
          </ac:spMkLst>
        </pc:spChg>
        <pc:spChg chg="add del mod">
          <ac:chgData name="Samiat Balogun" userId="905d9f5b-5e0c-4b23-bc98-a0638a3889ac" providerId="ADAL" clId="{D9E3D1BE-8032-4C69-8338-EF566896C926}" dt="2021-11-23T02:12:37.237" v="3509" actId="478"/>
          <ac:spMkLst>
            <pc:docMk/>
            <pc:sldMk cId="1734322372" sldId="267"/>
            <ac:spMk id="25" creationId="{7701A267-0928-4978-BD18-399DBDEE6297}"/>
          </ac:spMkLst>
        </pc:spChg>
        <pc:spChg chg="add mod">
          <ac:chgData name="Samiat Balogun" userId="905d9f5b-5e0c-4b23-bc98-a0638a3889ac" providerId="ADAL" clId="{D9E3D1BE-8032-4C69-8338-EF566896C926}" dt="2021-11-23T02:12:52.856" v="3514" actId="692"/>
          <ac:spMkLst>
            <pc:docMk/>
            <pc:sldMk cId="1734322372" sldId="267"/>
            <ac:spMk id="26" creationId="{5057D8C0-5FB9-4333-93F0-856420B76BD0}"/>
          </ac:spMkLst>
        </pc:spChg>
        <pc:spChg chg="add mod">
          <ac:chgData name="Samiat Balogun" userId="905d9f5b-5e0c-4b23-bc98-a0638a3889ac" providerId="ADAL" clId="{D9E3D1BE-8032-4C69-8338-EF566896C926}" dt="2021-11-23T02:21:53.806" v="4200" actId="692"/>
          <ac:spMkLst>
            <pc:docMk/>
            <pc:sldMk cId="1734322372" sldId="267"/>
            <ac:spMk id="27" creationId="{FF4E1146-D254-41E0-A44F-51185B206B48}"/>
          </ac:spMkLst>
        </pc:spChg>
        <pc:cxnChg chg="add mod">
          <ac:chgData name="Samiat Balogun" userId="905d9f5b-5e0c-4b23-bc98-a0638a3889ac" providerId="ADAL" clId="{D9E3D1BE-8032-4C69-8338-EF566896C926}" dt="2021-11-23T01:28:24.834" v="1079" actId="1582"/>
          <ac:cxnSpMkLst>
            <pc:docMk/>
            <pc:sldMk cId="1734322372" sldId="267"/>
            <ac:cxnSpMk id="4" creationId="{492231D2-5B55-4118-8AF0-E7E9748AF00B}"/>
          </ac:cxnSpMkLst>
        </pc:cxnChg>
      </pc:sldChg>
    </pc:docChg>
  </pc:docChgLst>
  <pc:docChgLst>
    <pc:chgData name="Samiat Balogun" userId="905d9f5b-5e0c-4b23-bc98-a0638a3889ac" providerId="ADAL" clId="{FB6012EA-3896-4346-9F3C-96A381665ADB}"/>
    <pc:docChg chg="custSel modSld">
      <pc:chgData name="Samiat Balogun" userId="905d9f5b-5e0c-4b23-bc98-a0638a3889ac" providerId="ADAL" clId="{FB6012EA-3896-4346-9F3C-96A381665ADB}" dt="2022-02-18T16:40:26.791" v="42" actId="20577"/>
      <pc:docMkLst>
        <pc:docMk/>
      </pc:docMkLst>
      <pc:sldChg chg="modSp mod">
        <pc:chgData name="Samiat Balogun" userId="905d9f5b-5e0c-4b23-bc98-a0638a3889ac" providerId="ADAL" clId="{FB6012EA-3896-4346-9F3C-96A381665ADB}" dt="2022-02-17T10:24:34.020" v="26" actId="20577"/>
        <pc:sldMkLst>
          <pc:docMk/>
          <pc:sldMk cId="894236879" sldId="262"/>
        </pc:sldMkLst>
        <pc:spChg chg="mod">
          <ac:chgData name="Samiat Balogun" userId="905d9f5b-5e0c-4b23-bc98-a0638a3889ac" providerId="ADAL" clId="{FB6012EA-3896-4346-9F3C-96A381665ADB}" dt="2022-02-17T10:24:34.020" v="26" actId="20577"/>
          <ac:spMkLst>
            <pc:docMk/>
            <pc:sldMk cId="894236879" sldId="262"/>
            <ac:spMk id="6" creationId="{0F609F93-39FF-4EE7-B7A8-377E0EDCA44E}"/>
          </ac:spMkLst>
        </pc:spChg>
      </pc:sldChg>
      <pc:sldChg chg="modNotesTx">
        <pc:chgData name="Samiat Balogun" userId="905d9f5b-5e0c-4b23-bc98-a0638a3889ac" providerId="ADAL" clId="{FB6012EA-3896-4346-9F3C-96A381665ADB}" dt="2022-02-17T10:25:15.323" v="36" actId="20577"/>
        <pc:sldMkLst>
          <pc:docMk/>
          <pc:sldMk cId="1451144624" sldId="263"/>
        </pc:sldMkLst>
      </pc:sldChg>
      <pc:sldChg chg="modSp mod">
        <pc:chgData name="Samiat Balogun" userId="905d9f5b-5e0c-4b23-bc98-a0638a3889ac" providerId="ADAL" clId="{FB6012EA-3896-4346-9F3C-96A381665ADB}" dt="2022-02-18T16:40:26.791" v="42" actId="20577"/>
        <pc:sldMkLst>
          <pc:docMk/>
          <pc:sldMk cId="1198220826" sldId="264"/>
        </pc:sldMkLst>
        <pc:spChg chg="mod">
          <ac:chgData name="Samiat Balogun" userId="905d9f5b-5e0c-4b23-bc98-a0638a3889ac" providerId="ADAL" clId="{FB6012EA-3896-4346-9F3C-96A381665ADB}" dt="2022-02-18T16:40:26.791" v="42" actId="20577"/>
          <ac:spMkLst>
            <pc:docMk/>
            <pc:sldMk cId="1198220826" sldId="264"/>
            <ac:spMk id="12" creationId="{E50C40B8-46A1-4F54-AB7D-CC2CA57D1E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ABD3A-E61C-4C2B-84DF-2801CB00496C}" type="datetimeFigureOut">
              <a:rPr lang="en-GB" smtClean="0"/>
              <a:t>20/07/2023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10818-4587-4B10-9456-2513CCE506DB}" type="slidenum">
              <a:rPr lang="en-GB" smtClean="0"/>
              <a:t>‹#›</a:t>
            </a:fld>
            <a:endParaRPr lang="en-GB"/>
          </a:p>
        </p:txBody>
      </p:sp>
    </p:spTree>
    <p:extLst>
      <p:ext uri="{BB962C8B-B14F-4D97-AF65-F5344CB8AC3E}">
        <p14:creationId xmlns:p14="http://schemas.microsoft.com/office/powerpoint/2010/main" val="3846644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D10818-4587-4B10-9456-2513CCE506DB}" type="slidenum">
              <a:rPr lang="en-GB" smtClean="0"/>
              <a:t>1</a:t>
            </a:fld>
            <a:endParaRPr lang="en-GB"/>
          </a:p>
        </p:txBody>
      </p:sp>
    </p:spTree>
    <p:extLst>
      <p:ext uri="{BB962C8B-B14F-4D97-AF65-F5344CB8AC3E}">
        <p14:creationId xmlns:p14="http://schemas.microsoft.com/office/powerpoint/2010/main" val="401799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drugs if not all directly affect the brain and the central nervous system. The earlier you start using them, the more they “stunt” your growth. Your brain will continue to develop at an optimum till about 25, creating new networks and patterns. This brain development is what helps you remember information, think fast, solve problems etc. interrupting this development essentially limits your intellectual capacity. </a:t>
            </a:r>
          </a:p>
          <a:p>
            <a:endParaRPr lang="en-GB" dirty="0"/>
          </a:p>
          <a:p>
            <a:r>
              <a:rPr lang="en-GB" dirty="0"/>
              <a:t>Think of your brain as a hard drive, the more drugs you use particularly at a young age, the more spam and virus you store in this hard drive.  </a:t>
            </a:r>
          </a:p>
        </p:txBody>
      </p:sp>
      <p:sp>
        <p:nvSpPr>
          <p:cNvPr id="4" name="Slide Number Placeholder 3"/>
          <p:cNvSpPr>
            <a:spLocks noGrp="1"/>
          </p:cNvSpPr>
          <p:nvPr>
            <p:ph type="sldNum" sz="quarter" idx="5"/>
          </p:nvPr>
        </p:nvSpPr>
        <p:spPr/>
        <p:txBody>
          <a:bodyPr/>
          <a:lstStyle/>
          <a:p>
            <a:fld id="{F1D10818-4587-4B10-9456-2513CCE506DB}" type="slidenum">
              <a:rPr lang="en-GB" smtClean="0"/>
              <a:t>10</a:t>
            </a:fld>
            <a:endParaRPr lang="en-GB"/>
          </a:p>
        </p:txBody>
      </p:sp>
    </p:spTree>
    <p:extLst>
      <p:ext uri="{BB962C8B-B14F-4D97-AF65-F5344CB8AC3E}">
        <p14:creationId xmlns:p14="http://schemas.microsoft.com/office/powerpoint/2010/main" val="580763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something to discuss. Legal drugs are not bad. But think about what makes them so and what makes illicit drugs bad. Does the YP agree? Or disagree? </a:t>
            </a:r>
          </a:p>
        </p:txBody>
      </p:sp>
      <p:sp>
        <p:nvSpPr>
          <p:cNvPr id="4" name="Slide Number Placeholder 3"/>
          <p:cNvSpPr>
            <a:spLocks noGrp="1"/>
          </p:cNvSpPr>
          <p:nvPr>
            <p:ph type="sldNum" sz="quarter" idx="5"/>
          </p:nvPr>
        </p:nvSpPr>
        <p:spPr/>
        <p:txBody>
          <a:bodyPr/>
          <a:lstStyle/>
          <a:p>
            <a:fld id="{F1D10818-4587-4B10-9456-2513CCE506DB}" type="slidenum">
              <a:rPr lang="en-GB" smtClean="0"/>
              <a:t>11</a:t>
            </a:fld>
            <a:endParaRPr lang="en-GB"/>
          </a:p>
        </p:txBody>
      </p:sp>
    </p:spTree>
    <p:extLst>
      <p:ext uri="{BB962C8B-B14F-4D97-AF65-F5344CB8AC3E}">
        <p14:creationId xmlns:p14="http://schemas.microsoft.com/office/powerpoint/2010/main" val="28040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D10818-4587-4B10-9456-2513CCE506DB}" type="slidenum">
              <a:rPr lang="en-GB" smtClean="0"/>
              <a:t>12</a:t>
            </a:fld>
            <a:endParaRPr lang="en-GB"/>
          </a:p>
        </p:txBody>
      </p:sp>
    </p:spTree>
    <p:extLst>
      <p:ext uri="{BB962C8B-B14F-4D97-AF65-F5344CB8AC3E}">
        <p14:creationId xmlns:p14="http://schemas.microsoft.com/office/powerpoint/2010/main" val="218459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true. To expand, a “Drug” has three main definitions. </a:t>
            </a:r>
          </a:p>
          <a:p>
            <a:endParaRPr lang="en-GB" dirty="0"/>
          </a:p>
          <a:p>
            <a:r>
              <a:rPr lang="en-US" dirty="0"/>
              <a:t>1) A mood-altering substance. </a:t>
            </a:r>
          </a:p>
          <a:p>
            <a:pPr marL="0" indent="0">
              <a:buNone/>
            </a:pPr>
            <a:endParaRPr lang="en-US" dirty="0"/>
          </a:p>
          <a:p>
            <a:r>
              <a:rPr lang="en-US" dirty="0"/>
              <a:t>2) A substance which had a physiological and psychological effect when ingested or introduced into the body. </a:t>
            </a:r>
          </a:p>
          <a:p>
            <a:pPr marL="0" indent="0">
              <a:buNone/>
            </a:pPr>
            <a:endParaRPr lang="en-US" dirty="0"/>
          </a:p>
          <a:p>
            <a:r>
              <a:rPr lang="en-US" dirty="0"/>
              <a:t>3) A substance that affects the nervous system. </a:t>
            </a:r>
          </a:p>
          <a:p>
            <a:endParaRPr lang="en-GB" dirty="0"/>
          </a:p>
        </p:txBody>
      </p:sp>
      <p:sp>
        <p:nvSpPr>
          <p:cNvPr id="4" name="Slide Number Placeholder 3"/>
          <p:cNvSpPr>
            <a:spLocks noGrp="1"/>
          </p:cNvSpPr>
          <p:nvPr>
            <p:ph type="sldNum" sz="quarter" idx="5"/>
          </p:nvPr>
        </p:nvSpPr>
        <p:spPr/>
        <p:txBody>
          <a:bodyPr/>
          <a:lstStyle/>
          <a:p>
            <a:fld id="{F1D10818-4587-4B10-9456-2513CCE506DB}" type="slidenum">
              <a:rPr lang="en-GB" smtClean="0"/>
              <a:t>2</a:t>
            </a:fld>
            <a:endParaRPr lang="en-GB"/>
          </a:p>
        </p:txBody>
      </p:sp>
    </p:spTree>
    <p:extLst>
      <p:ext uri="{BB962C8B-B14F-4D97-AF65-F5344CB8AC3E}">
        <p14:creationId xmlns:p14="http://schemas.microsoft.com/office/powerpoint/2010/main" val="133108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Montserrat" panose="020B0604020202020204" pitchFamily="2" charset="0"/>
              </a:rPr>
              <a:t>Simply defined, you have a physical addiction when you repeatedly use a drug until you become so dependent on it that your body can no longer function without it. To become physically addicted, the drugs need to have a company that forces your body to become dependent. </a:t>
            </a:r>
          </a:p>
          <a:p>
            <a:endParaRPr lang="en-GB" b="0" i="0" dirty="0">
              <a:solidFill>
                <a:srgbClr val="000000"/>
              </a:solidFill>
              <a:effectLst/>
              <a:latin typeface="Montserrat" panose="020B0604020202020204" pitchFamily="2" charset="0"/>
            </a:endParaRPr>
          </a:p>
          <a:p>
            <a:r>
              <a:rPr lang="en-GB" b="0" i="0" dirty="0">
                <a:solidFill>
                  <a:srgbClr val="000000"/>
                </a:solidFill>
                <a:effectLst/>
                <a:latin typeface="Montserrat" panose="020B0604020202020204" pitchFamily="2" charset="0"/>
              </a:rPr>
              <a:t>A mental/psychological addiction does not only happen with drugs. It can occur with activities such as gaming, gambling etc. </a:t>
            </a:r>
          </a:p>
          <a:p>
            <a:endParaRPr lang="en-GB" b="0" i="0" dirty="0">
              <a:solidFill>
                <a:srgbClr val="000000"/>
              </a:solidFill>
              <a:effectLst/>
              <a:latin typeface="Montserrat" panose="020B0604020202020204" pitchFamily="2" charset="0"/>
            </a:endParaRPr>
          </a:p>
          <a:p>
            <a:pPr algn="l"/>
            <a:r>
              <a:rPr lang="en-GB" b="0" i="0" dirty="0">
                <a:solidFill>
                  <a:srgbClr val="000000"/>
                </a:solidFill>
                <a:effectLst/>
                <a:latin typeface="Montserrat" panose="00000500000000000000" pitchFamily="2" charset="0"/>
              </a:rPr>
              <a:t>The symptoms of psychological addiction can be very strong and debilitating. They include:</a:t>
            </a:r>
          </a:p>
          <a:p>
            <a:pPr algn="l">
              <a:buFont typeface="Arial" panose="020B0604020202020204" pitchFamily="34" charset="0"/>
              <a:buChar char="•"/>
            </a:pPr>
            <a:r>
              <a:rPr lang="en-GB" b="0" i="0" dirty="0">
                <a:solidFill>
                  <a:srgbClr val="000000"/>
                </a:solidFill>
                <a:effectLst/>
                <a:latin typeface="Montserrat" panose="00000500000000000000" pitchFamily="2" charset="0"/>
              </a:rPr>
              <a:t>Intense substance cravings</a:t>
            </a:r>
          </a:p>
          <a:p>
            <a:pPr algn="l">
              <a:buFont typeface="Arial" panose="020B0604020202020204" pitchFamily="34" charset="0"/>
              <a:buChar char="•"/>
            </a:pPr>
            <a:r>
              <a:rPr lang="en-GB" b="0" i="0" dirty="0">
                <a:solidFill>
                  <a:srgbClr val="000000"/>
                </a:solidFill>
                <a:effectLst/>
                <a:latin typeface="Montserrat" panose="00000500000000000000" pitchFamily="2" charset="0"/>
              </a:rPr>
              <a:t>Appetite loss</a:t>
            </a:r>
          </a:p>
          <a:p>
            <a:pPr algn="l">
              <a:buFont typeface="Arial" panose="020B0604020202020204" pitchFamily="34" charset="0"/>
              <a:buChar char="•"/>
            </a:pPr>
            <a:r>
              <a:rPr lang="en-GB" b="0" i="0" dirty="0">
                <a:solidFill>
                  <a:srgbClr val="000000"/>
                </a:solidFill>
                <a:effectLst/>
                <a:latin typeface="Montserrat" panose="00000500000000000000" pitchFamily="2" charset="0"/>
              </a:rPr>
              <a:t>Denial</a:t>
            </a:r>
          </a:p>
          <a:p>
            <a:pPr algn="l">
              <a:buFont typeface="Arial" panose="020B0604020202020204" pitchFamily="34" charset="0"/>
              <a:buChar char="•"/>
            </a:pPr>
            <a:r>
              <a:rPr lang="en-GB" b="0" i="0" dirty="0">
                <a:solidFill>
                  <a:srgbClr val="000000"/>
                </a:solidFill>
                <a:effectLst/>
                <a:latin typeface="Montserrat" panose="00000500000000000000" pitchFamily="2" charset="0"/>
              </a:rPr>
              <a:t>Inability to imagine coping without the substance</a:t>
            </a:r>
          </a:p>
          <a:p>
            <a:pPr algn="l">
              <a:buFont typeface="Arial" panose="020B0604020202020204" pitchFamily="34" charset="0"/>
              <a:buChar char="•"/>
            </a:pPr>
            <a:r>
              <a:rPr lang="en-GB" b="0" i="0" dirty="0">
                <a:solidFill>
                  <a:srgbClr val="000000"/>
                </a:solidFill>
                <a:effectLst/>
                <a:latin typeface="Montserrat" panose="00000500000000000000" pitchFamily="2" charset="0"/>
              </a:rPr>
              <a:t>Appetite loss</a:t>
            </a:r>
          </a:p>
          <a:p>
            <a:endParaRPr lang="en-GB" dirty="0"/>
          </a:p>
        </p:txBody>
      </p:sp>
      <p:sp>
        <p:nvSpPr>
          <p:cNvPr id="4" name="Slide Number Placeholder 3"/>
          <p:cNvSpPr>
            <a:spLocks noGrp="1"/>
          </p:cNvSpPr>
          <p:nvPr>
            <p:ph type="sldNum" sz="quarter" idx="5"/>
          </p:nvPr>
        </p:nvSpPr>
        <p:spPr/>
        <p:txBody>
          <a:bodyPr/>
          <a:lstStyle/>
          <a:p>
            <a:fld id="{F1D10818-4587-4B10-9456-2513CCE506DB}" type="slidenum">
              <a:rPr lang="en-GB" smtClean="0"/>
              <a:t>3</a:t>
            </a:fld>
            <a:endParaRPr lang="en-GB"/>
          </a:p>
        </p:txBody>
      </p:sp>
    </p:spTree>
    <p:extLst>
      <p:ext uri="{BB962C8B-B14F-4D97-AF65-F5344CB8AC3E}">
        <p14:creationId xmlns:p14="http://schemas.microsoft.com/office/powerpoint/2010/main" val="96371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Cannabis is a depressant. This means it typically slows your body down. As a result, your reaction time will be affected, making you a hazard on the road. Driving whilst under the influence of illicit drugs is illegal. Remind the YP that driving irresponsibly is putting people’s lives at risk. </a:t>
            </a:r>
          </a:p>
        </p:txBody>
      </p:sp>
      <p:sp>
        <p:nvSpPr>
          <p:cNvPr id="4" name="Slide Number Placeholder 3"/>
          <p:cNvSpPr>
            <a:spLocks noGrp="1"/>
          </p:cNvSpPr>
          <p:nvPr>
            <p:ph type="sldNum" sz="quarter" idx="5"/>
          </p:nvPr>
        </p:nvSpPr>
        <p:spPr/>
        <p:txBody>
          <a:bodyPr/>
          <a:lstStyle/>
          <a:p>
            <a:fld id="{F1D10818-4587-4B10-9456-2513CCE506DB}" type="slidenum">
              <a:rPr lang="en-GB" smtClean="0"/>
              <a:t>4</a:t>
            </a:fld>
            <a:endParaRPr lang="en-GB"/>
          </a:p>
        </p:txBody>
      </p:sp>
    </p:spTree>
    <p:extLst>
      <p:ext uri="{BB962C8B-B14F-4D97-AF65-F5344CB8AC3E}">
        <p14:creationId xmlns:p14="http://schemas.microsoft.com/office/powerpoint/2010/main" val="373550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Cocaine is a stimulant. A stimulant is a group of drugs that typically increase energy and motivation. They increase the heart rate of a person too. One of the risks of stimulants is that they increase the likelihood of heart attacks particularly whilst under the influence. </a:t>
            </a:r>
          </a:p>
        </p:txBody>
      </p:sp>
      <p:sp>
        <p:nvSpPr>
          <p:cNvPr id="4" name="Slide Number Placeholder 3"/>
          <p:cNvSpPr>
            <a:spLocks noGrp="1"/>
          </p:cNvSpPr>
          <p:nvPr>
            <p:ph type="sldNum" sz="quarter" idx="5"/>
          </p:nvPr>
        </p:nvSpPr>
        <p:spPr/>
        <p:txBody>
          <a:bodyPr/>
          <a:lstStyle/>
          <a:p>
            <a:fld id="{F1D10818-4587-4B10-9456-2513CCE506DB}" type="slidenum">
              <a:rPr lang="en-GB" smtClean="0"/>
              <a:t>5</a:t>
            </a:fld>
            <a:endParaRPr lang="en-GB"/>
          </a:p>
        </p:txBody>
      </p:sp>
    </p:spTree>
    <p:extLst>
      <p:ext uri="{BB962C8B-B14F-4D97-AF65-F5344CB8AC3E}">
        <p14:creationId xmlns:p14="http://schemas.microsoft.com/office/powerpoint/2010/main" val="66426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Xanax is a drug that is typically prescribed in America for anxiety. For some time, it was really popular amongst young people. What to be aware of is that Xanax can become physically addictive and when mixed with alcohol it can become fatal. The advise is to of course not use it but if the YP is, they should use it in isolation and not mix.  </a:t>
            </a:r>
          </a:p>
        </p:txBody>
      </p:sp>
      <p:sp>
        <p:nvSpPr>
          <p:cNvPr id="4" name="Slide Number Placeholder 3"/>
          <p:cNvSpPr>
            <a:spLocks noGrp="1"/>
          </p:cNvSpPr>
          <p:nvPr>
            <p:ph type="sldNum" sz="quarter" idx="5"/>
          </p:nvPr>
        </p:nvSpPr>
        <p:spPr/>
        <p:txBody>
          <a:bodyPr/>
          <a:lstStyle/>
          <a:p>
            <a:fld id="{F1D10818-4587-4B10-9456-2513CCE506DB}" type="slidenum">
              <a:rPr lang="en-GB" smtClean="0"/>
              <a:t>6</a:t>
            </a:fld>
            <a:endParaRPr lang="en-GB"/>
          </a:p>
        </p:txBody>
      </p:sp>
    </p:spTree>
    <p:extLst>
      <p:ext uri="{BB962C8B-B14F-4D97-AF65-F5344CB8AC3E}">
        <p14:creationId xmlns:p14="http://schemas.microsoft.com/office/powerpoint/2010/main" val="546938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true. The liver and the kidney are responsible for filtering out the alcohol. An increase in tolerance is a defensive mechanism put in place by your body. However, typically, people see this as a reason to drink MORE. To put it simply over time, these organs become worn out and start to malfunction. </a:t>
            </a:r>
          </a:p>
        </p:txBody>
      </p:sp>
      <p:sp>
        <p:nvSpPr>
          <p:cNvPr id="4" name="Slide Number Placeholder 3"/>
          <p:cNvSpPr>
            <a:spLocks noGrp="1"/>
          </p:cNvSpPr>
          <p:nvPr>
            <p:ph type="sldNum" sz="quarter" idx="5"/>
          </p:nvPr>
        </p:nvSpPr>
        <p:spPr/>
        <p:txBody>
          <a:bodyPr/>
          <a:lstStyle/>
          <a:p>
            <a:fld id="{F1D10818-4587-4B10-9456-2513CCE506DB}" type="slidenum">
              <a:rPr lang="en-GB" smtClean="0"/>
              <a:t>7</a:t>
            </a:fld>
            <a:endParaRPr lang="en-GB"/>
          </a:p>
        </p:txBody>
      </p:sp>
    </p:spTree>
    <p:extLst>
      <p:ext uri="{BB962C8B-B14F-4D97-AF65-F5344CB8AC3E}">
        <p14:creationId xmlns:p14="http://schemas.microsoft.com/office/powerpoint/2010/main" val="139250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true. Codeine lean is in the opiate family and has physically addictive properties. Long-term use can result in seizures.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true. The opium family is a family of different drugs that come from the same plant. codeine is in this family of drugs. Similarly, heroin is also in the family. The main risk of drugs in the family is physical addiction. The longer the use the more addicted the person becomes. </a:t>
            </a:r>
          </a:p>
          <a:p>
            <a:endParaRPr lang="en-GB" dirty="0"/>
          </a:p>
        </p:txBody>
      </p:sp>
      <p:sp>
        <p:nvSpPr>
          <p:cNvPr id="4" name="Slide Number Placeholder 3"/>
          <p:cNvSpPr>
            <a:spLocks noGrp="1"/>
          </p:cNvSpPr>
          <p:nvPr>
            <p:ph type="sldNum" sz="quarter" idx="5"/>
          </p:nvPr>
        </p:nvSpPr>
        <p:spPr/>
        <p:txBody>
          <a:bodyPr/>
          <a:lstStyle/>
          <a:p>
            <a:fld id="{F1D10818-4587-4B10-9456-2513CCE506DB}" type="slidenum">
              <a:rPr lang="en-GB" smtClean="0"/>
              <a:t>8</a:t>
            </a:fld>
            <a:endParaRPr lang="en-GB"/>
          </a:p>
        </p:txBody>
      </p:sp>
    </p:spTree>
    <p:extLst>
      <p:ext uri="{BB962C8B-B14F-4D97-AF65-F5344CB8AC3E}">
        <p14:creationId xmlns:p14="http://schemas.microsoft.com/office/powerpoint/2010/main" val="1735592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Edibles have the same chemicals and compounds that cannabis has. Although edibles are made differently as the oils are typically extracted and mixed in with other foods. For example, cake/brownie batter. The way cannabis works and the effects it has on the body are almost identical. The main difference is THE WAY it starts to work. One is being smoked (the high should come relatively quickly.) and the other is ingested (the high takes a little longer to take effect.)</a:t>
            </a:r>
          </a:p>
        </p:txBody>
      </p:sp>
      <p:sp>
        <p:nvSpPr>
          <p:cNvPr id="4" name="Slide Number Placeholder 3"/>
          <p:cNvSpPr>
            <a:spLocks noGrp="1"/>
          </p:cNvSpPr>
          <p:nvPr>
            <p:ph type="sldNum" sz="quarter" idx="5"/>
          </p:nvPr>
        </p:nvSpPr>
        <p:spPr/>
        <p:txBody>
          <a:bodyPr/>
          <a:lstStyle/>
          <a:p>
            <a:fld id="{F1D10818-4587-4B10-9456-2513CCE506DB}" type="slidenum">
              <a:rPr lang="en-GB" smtClean="0"/>
              <a:t>9</a:t>
            </a:fld>
            <a:endParaRPr lang="en-GB"/>
          </a:p>
        </p:txBody>
      </p:sp>
    </p:spTree>
    <p:extLst>
      <p:ext uri="{BB962C8B-B14F-4D97-AF65-F5344CB8AC3E}">
        <p14:creationId xmlns:p14="http://schemas.microsoft.com/office/powerpoint/2010/main" val="22005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7/21/23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7/21/23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pic>
        <p:nvPicPr>
          <p:cNvPr id="8" name="Picture 7" descr="A close-up of a book&#10;&#10;Description automatically generated">
            <a:extLst>
              <a:ext uri="{FF2B5EF4-FFF2-40B4-BE49-F238E27FC236}">
                <a16:creationId xmlns:a16="http://schemas.microsoft.com/office/drawing/2014/main" id="{709B1692-073B-1EC7-6E68-ABEE1799D29A}"/>
              </a:ext>
            </a:extLst>
          </p:cNvPr>
          <p:cNvPicPr>
            <a:picLocks noChangeAspect="1"/>
          </p:cNvPicPr>
          <p:nvPr userDrawn="1"/>
        </p:nvPicPr>
        <p:blipFill rotWithShape="1">
          <a:blip r:embed="rId16">
            <a:extLst>
              <a:ext uri="{BEBA8EAE-BF5A-486C-A8C5-ECC9F3942E4B}">
                <a14:imgProps xmlns:a14="http://schemas.microsoft.com/office/drawing/2010/main">
                  <a14:imgLayer r:embed="rId17">
                    <a14:imgEffect>
                      <a14:backgroundRemoval t="5365" b="27604" l="6204" r="55833">
                        <a14:foregroundMark x1="10648" y1="5729" x2="21759" y2="8906"/>
                        <a14:foregroundMark x1="21759" y1="8906" x2="11944" y2="5365"/>
                        <a14:backgroundMark x1="10278" y1="16458" x2="18148" y2="16667"/>
                        <a14:backgroundMark x1="18796" y1="16458" x2="18796" y2="16458"/>
                        <a14:backgroundMark x1="18796" y1="16458" x2="18796" y2="16458"/>
                        <a14:backgroundMark x1="19815" y1="16875" x2="19815" y2="16875"/>
                        <a14:backgroundMark x1="19815" y1="16875" x2="22778" y2="16875"/>
                        <a14:backgroundMark x1="31481" y1="10729" x2="17222" y2="10625"/>
                        <a14:backgroundMark x1="15463" y1="10938" x2="17315" y2="10938"/>
                        <a14:backgroundMark x1="21759" y1="16771" x2="31204" y2="16198"/>
                        <a14:backgroundMark x1="31019" y1="16406" x2="32870" y2="16510"/>
                        <a14:backgroundMark x1="48519" y1="22135" x2="49444" y2="21094"/>
                        <a14:backgroundMark x1="49630" y1="20990" x2="42593" y2="21667"/>
                        <a14:backgroundMark x1="43796" y1="22552" x2="45185" y2="21667"/>
                        <a14:backgroundMark x1="41296" y1="21927" x2="34167" y2="22031"/>
                        <a14:backgroundMark x1="35185" y1="22188" x2="31296" y2="22292"/>
                        <a14:backgroundMark x1="33241" y1="22135" x2="29167" y2="22188"/>
                        <a14:backgroundMark x1="31204" y1="16615" x2="37130" y2="16406"/>
                      </a14:backgroundRemoval>
                    </a14:imgEffect>
                  </a14:imgLayer>
                </a14:imgProps>
              </a:ext>
            </a:extLst>
          </a:blip>
          <a:srcRect t="3434" r="37948" b="69697"/>
          <a:stretch/>
        </p:blipFill>
        <p:spPr>
          <a:xfrm>
            <a:off x="0" y="4994561"/>
            <a:ext cx="2393711" cy="1842654"/>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7E850-1F7A-426D-BF9B-1B429C709910}"/>
              </a:ext>
            </a:extLst>
          </p:cNvPr>
          <p:cNvSpPr>
            <a:spLocks noGrp="1"/>
          </p:cNvSpPr>
          <p:nvPr>
            <p:ph type="ctrTitle"/>
          </p:nvPr>
        </p:nvSpPr>
        <p:spPr>
          <a:xfrm>
            <a:off x="810001" y="1073590"/>
            <a:ext cx="10572000" cy="2971051"/>
          </a:xfrm>
        </p:spPr>
        <p:txBody>
          <a:bodyPr/>
          <a:lstStyle/>
          <a:p>
            <a:pPr algn="ctr"/>
            <a:r>
              <a:rPr lang="en-GB" sz="10000" dirty="0"/>
              <a:t>TRUE or FALSE </a:t>
            </a:r>
            <a:br>
              <a:rPr lang="en-GB" dirty="0"/>
            </a:br>
            <a:endParaRPr lang="en-GB" dirty="0"/>
          </a:p>
        </p:txBody>
      </p:sp>
      <p:sp>
        <p:nvSpPr>
          <p:cNvPr id="3" name="Subtitle 2">
            <a:extLst>
              <a:ext uri="{FF2B5EF4-FFF2-40B4-BE49-F238E27FC236}">
                <a16:creationId xmlns:a16="http://schemas.microsoft.com/office/drawing/2014/main" id="{D2F6FA85-C2B5-45A0-AEEF-716AC4738297}"/>
              </a:ext>
            </a:extLst>
          </p:cNvPr>
          <p:cNvSpPr>
            <a:spLocks noGrp="1"/>
          </p:cNvSpPr>
          <p:nvPr>
            <p:ph type="subTitle" idx="1"/>
          </p:nvPr>
        </p:nvSpPr>
        <p:spPr>
          <a:xfrm>
            <a:off x="2524501" y="5372287"/>
            <a:ext cx="8425439" cy="1201596"/>
          </a:xfrm>
        </p:spPr>
        <p:txBody>
          <a:bodyPr>
            <a:normAutofit/>
          </a:bodyPr>
          <a:lstStyle/>
          <a:p>
            <a:r>
              <a:rPr lang="en-GB" i="1" dirty="0"/>
              <a:t>This is a general knowledge quiz on drugs with notes for the staff. </a:t>
            </a:r>
          </a:p>
          <a:p>
            <a:endParaRPr lang="en-GB" i="1" dirty="0"/>
          </a:p>
        </p:txBody>
      </p:sp>
    </p:spTree>
    <p:extLst>
      <p:ext uri="{BB962C8B-B14F-4D97-AF65-F5344CB8AC3E}">
        <p14:creationId xmlns:p14="http://schemas.microsoft.com/office/powerpoint/2010/main" val="422393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 name="Title 1">
            <a:extLst>
              <a:ext uri="{FF2B5EF4-FFF2-40B4-BE49-F238E27FC236}">
                <a16:creationId xmlns:a16="http://schemas.microsoft.com/office/drawing/2014/main" id="{30D514D6-23C8-4B03-850A-A6770B388D6C}"/>
              </a:ext>
            </a:extLst>
          </p:cNvPr>
          <p:cNvSpPr txBox="1">
            <a:spLocks/>
          </p:cNvSpPr>
          <p:nvPr/>
        </p:nvSpPr>
        <p:spPr>
          <a:xfrm>
            <a:off x="251711" y="285402"/>
            <a:ext cx="3765483" cy="3388287"/>
          </a:xfrm>
          <a:prstGeom prst="rect">
            <a:avLst/>
          </a:prstGeom>
          <a:effectLst>
            <a:outerShdw blurRad="50800" dir="14400000">
              <a:srgbClr val="000000">
                <a:alpha val="60000"/>
              </a:srgbClr>
            </a:outerShdw>
          </a:effectLst>
        </p:spPr>
        <p:txBody>
          <a:bodyPr vert="horz" lIns="91440" tIns="45720" rIns="91440" bIns="45720" rtlCol="0" anchor="ctr">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3600" dirty="0"/>
              <a:t>9. </a:t>
            </a:r>
            <a:br>
              <a:rPr lang="en-US" sz="13600" dirty="0"/>
            </a:br>
            <a:endParaRPr lang="en-GB" sz="13600" dirty="0"/>
          </a:p>
        </p:txBody>
      </p:sp>
      <p:grpSp>
        <p:nvGrpSpPr>
          <p:cNvPr id="9" name="Group 11">
            <a:extLst>
              <a:ext uri="{FF2B5EF4-FFF2-40B4-BE49-F238E27FC236}">
                <a16:creationId xmlns:a16="http://schemas.microsoft.com/office/drawing/2014/main" id="{2A19C61A-F428-4F0B-A856-CD955BE3AB96}"/>
              </a:ext>
            </a:extLst>
          </p:cNvPr>
          <p:cNvGrpSpPr>
            <a:grpSpLocks/>
          </p:cNvGrpSpPr>
          <p:nvPr/>
        </p:nvGrpSpPr>
        <p:grpSpPr bwMode="auto">
          <a:xfrm>
            <a:off x="4880429" y="4964607"/>
            <a:ext cx="8229600" cy="914400"/>
            <a:chOff x="240" y="1488"/>
            <a:chExt cx="5184" cy="576"/>
          </a:xfrm>
        </p:grpSpPr>
        <p:sp>
          <p:nvSpPr>
            <p:cNvPr id="11" name="Text Box 1">
              <a:extLst>
                <a:ext uri="{FF2B5EF4-FFF2-40B4-BE49-F238E27FC236}">
                  <a16:creationId xmlns:a16="http://schemas.microsoft.com/office/drawing/2014/main" id="{5A8FB83F-253B-4A7D-83FF-C88BFBF2A59E}"/>
                </a:ext>
              </a:extLst>
            </p:cNvPr>
            <p:cNvSpPr txBox="1">
              <a:spLocks noChangeArrowheads="1"/>
            </p:cNvSpPr>
            <p:nvPr/>
          </p:nvSpPr>
          <p:spPr bwMode="auto">
            <a:xfrm>
              <a:off x="240" y="1488"/>
              <a:ext cx="518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en-US" sz="5400" b="1">
                  <a:solidFill>
                    <a:srgbClr val="662E91"/>
                  </a:solidFill>
                  <a:latin typeface="Calibri" panose="020F0502020204030204" pitchFamily="34" charset="0"/>
                </a:rPr>
                <a:t>True            False </a:t>
              </a:r>
            </a:p>
          </p:txBody>
        </p:sp>
        <p:sp>
          <p:nvSpPr>
            <p:cNvPr id="13" name="Text Box 7">
              <a:extLst>
                <a:ext uri="{FF2B5EF4-FFF2-40B4-BE49-F238E27FC236}">
                  <a16:creationId xmlns:a16="http://schemas.microsoft.com/office/drawing/2014/main" id="{C7CF9D21-31EE-4AB6-995E-0263BB8EB455}"/>
                </a:ext>
              </a:extLst>
            </p:cNvPr>
            <p:cNvSpPr txBox="1">
              <a:spLocks noChangeArrowheads="1"/>
            </p:cNvSpPr>
            <p:nvPr/>
          </p:nvSpPr>
          <p:spPr bwMode="auto">
            <a:xfrm>
              <a:off x="912" y="1632"/>
              <a:ext cx="336" cy="336"/>
            </a:xfrm>
            <a:prstGeom prst="rect">
              <a:avLst/>
            </a:prstGeom>
            <a:solidFill>
              <a:srgbClr val="51BA55"/>
            </a:solidFill>
            <a:ln w="12700">
              <a:solidFill>
                <a:schemeClr val="tx1"/>
              </a:solidFill>
              <a:miter lim="800000"/>
              <a:headEnd/>
              <a:tailEnd/>
            </a:ln>
          </p:spPr>
          <p:txBody>
            <a:bodyPr/>
            <a:lstStyle/>
            <a:p>
              <a:pPr>
                <a:spcBef>
                  <a:spcPct val="50000"/>
                </a:spcBef>
              </a:pPr>
              <a:endParaRPr lang="en-CA" altLang="en-US"/>
            </a:p>
          </p:txBody>
        </p:sp>
        <p:sp>
          <p:nvSpPr>
            <p:cNvPr id="14" name="Text Box 10">
              <a:extLst>
                <a:ext uri="{FF2B5EF4-FFF2-40B4-BE49-F238E27FC236}">
                  <a16:creationId xmlns:a16="http://schemas.microsoft.com/office/drawing/2014/main" id="{BFF4FB88-5332-4DFD-9F58-FA36148537B8}"/>
                </a:ext>
              </a:extLst>
            </p:cNvPr>
            <p:cNvSpPr txBox="1">
              <a:spLocks noChangeArrowheads="1"/>
            </p:cNvSpPr>
            <p:nvPr/>
          </p:nvSpPr>
          <p:spPr bwMode="auto">
            <a:xfrm>
              <a:off x="2928" y="1584"/>
              <a:ext cx="336" cy="336"/>
            </a:xfrm>
            <a:prstGeom prst="rect">
              <a:avLst/>
            </a:prstGeom>
            <a:solidFill>
              <a:srgbClr val="51BA55"/>
            </a:solidFill>
            <a:ln w="12700">
              <a:solidFill>
                <a:schemeClr val="tx1"/>
              </a:solidFill>
              <a:miter lim="800000"/>
              <a:headEnd/>
              <a:tailEnd/>
            </a:ln>
          </p:spPr>
          <p:txBody>
            <a:bodyPr/>
            <a:lstStyle/>
            <a:p>
              <a:pPr>
                <a:spcBef>
                  <a:spcPct val="50000"/>
                </a:spcBef>
              </a:pPr>
              <a:endParaRPr lang="en-CA" altLang="en-US"/>
            </a:p>
          </p:txBody>
        </p:sp>
      </p:grpSp>
      <p:pic>
        <p:nvPicPr>
          <p:cNvPr id="15" name="Picture 9" descr="MC900434713[1]">
            <a:extLst>
              <a:ext uri="{FF2B5EF4-FFF2-40B4-BE49-F238E27FC236}">
                <a16:creationId xmlns:a16="http://schemas.microsoft.com/office/drawing/2014/main" id="{B8D0B754-38F0-4D08-92C5-B42AEFEA7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74" y="4860553"/>
            <a:ext cx="7540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D1CC097E-54CB-4EDD-BB0B-E4AFBF5F8C3A}"/>
              </a:ext>
            </a:extLst>
          </p:cNvPr>
          <p:cNvSpPr txBox="1"/>
          <p:nvPr/>
        </p:nvSpPr>
        <p:spPr>
          <a:xfrm>
            <a:off x="4489700" y="408118"/>
            <a:ext cx="7954011" cy="1446550"/>
          </a:xfrm>
          <a:prstGeom prst="rect">
            <a:avLst/>
          </a:prstGeom>
          <a:noFill/>
        </p:spPr>
        <p:txBody>
          <a:bodyPr wrap="square" rtlCol="0">
            <a:spAutoFit/>
          </a:bodyPr>
          <a:lstStyle/>
          <a:p>
            <a:pPr algn="ctr"/>
            <a:r>
              <a:rPr lang="en-GB" sz="4400" dirty="0"/>
              <a:t>Early use of drugs affects your development. </a:t>
            </a:r>
          </a:p>
        </p:txBody>
      </p:sp>
      <p:pic>
        <p:nvPicPr>
          <p:cNvPr id="10244" name="Picture 4" descr="The Learning and Development Manager: Everything You Need to Know">
            <a:extLst>
              <a:ext uri="{FF2B5EF4-FFF2-40B4-BE49-F238E27FC236}">
                <a16:creationId xmlns:a16="http://schemas.microsoft.com/office/drawing/2014/main" id="{3E66B382-554E-4E87-940D-41EA05114A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1987" y="2115272"/>
            <a:ext cx="3649436" cy="243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8183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TextBox 11">
            <a:extLst>
              <a:ext uri="{FF2B5EF4-FFF2-40B4-BE49-F238E27FC236}">
                <a16:creationId xmlns:a16="http://schemas.microsoft.com/office/drawing/2014/main" id="{E50C40B8-46A1-4F54-AB7D-CC2CA57D1EA0}"/>
              </a:ext>
            </a:extLst>
          </p:cNvPr>
          <p:cNvSpPr txBox="1"/>
          <p:nvPr/>
        </p:nvSpPr>
        <p:spPr>
          <a:xfrm>
            <a:off x="5808263" y="912957"/>
            <a:ext cx="5556553" cy="769441"/>
          </a:xfrm>
          <a:prstGeom prst="rect">
            <a:avLst/>
          </a:prstGeom>
          <a:noFill/>
        </p:spPr>
        <p:txBody>
          <a:bodyPr wrap="square" rtlCol="0">
            <a:spAutoFit/>
          </a:bodyPr>
          <a:lstStyle/>
          <a:p>
            <a:pPr algn="ctr"/>
            <a:r>
              <a:rPr lang="en-GB" sz="4400" dirty="0"/>
              <a:t>All drugs are bad.</a:t>
            </a:r>
          </a:p>
        </p:txBody>
      </p:sp>
      <p:sp>
        <p:nvSpPr>
          <p:cNvPr id="7" name="Title 1">
            <a:extLst>
              <a:ext uri="{FF2B5EF4-FFF2-40B4-BE49-F238E27FC236}">
                <a16:creationId xmlns:a16="http://schemas.microsoft.com/office/drawing/2014/main" id="{30D514D6-23C8-4B03-850A-A6770B388D6C}"/>
              </a:ext>
            </a:extLst>
          </p:cNvPr>
          <p:cNvSpPr txBox="1">
            <a:spLocks/>
          </p:cNvSpPr>
          <p:nvPr/>
        </p:nvSpPr>
        <p:spPr>
          <a:xfrm>
            <a:off x="251711" y="285402"/>
            <a:ext cx="3765483" cy="3388287"/>
          </a:xfrm>
          <a:prstGeom prst="rect">
            <a:avLst/>
          </a:prstGeom>
          <a:effectLst>
            <a:outerShdw blurRad="50800" dir="14400000">
              <a:srgbClr val="000000">
                <a:alpha val="60000"/>
              </a:srgbClr>
            </a:outerShdw>
          </a:effectLst>
        </p:spPr>
        <p:txBody>
          <a:bodyPr vert="horz" lIns="91440" tIns="45720" rIns="91440" bIns="45720" rtlCol="0" anchor="ctr">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3600"/>
              <a:t>1</a:t>
            </a:r>
            <a:r>
              <a:rPr lang="en-US" sz="13600" dirty="0"/>
              <a:t>0</a:t>
            </a:r>
            <a:r>
              <a:rPr lang="en-US" sz="13600"/>
              <a:t>. </a:t>
            </a:r>
            <a:br>
              <a:rPr lang="en-US" sz="13600" dirty="0"/>
            </a:br>
            <a:endParaRPr lang="en-GB" sz="13600" dirty="0"/>
          </a:p>
        </p:txBody>
      </p:sp>
      <p:grpSp>
        <p:nvGrpSpPr>
          <p:cNvPr id="9" name="Group 11">
            <a:extLst>
              <a:ext uri="{FF2B5EF4-FFF2-40B4-BE49-F238E27FC236}">
                <a16:creationId xmlns:a16="http://schemas.microsoft.com/office/drawing/2014/main" id="{01B772D5-1137-4044-A3CB-EDBDD9BCFDC0}"/>
              </a:ext>
            </a:extLst>
          </p:cNvPr>
          <p:cNvGrpSpPr>
            <a:grpSpLocks/>
          </p:cNvGrpSpPr>
          <p:nvPr/>
        </p:nvGrpSpPr>
        <p:grpSpPr bwMode="auto">
          <a:xfrm>
            <a:off x="4880429" y="4964607"/>
            <a:ext cx="8229600" cy="914400"/>
            <a:chOff x="240" y="1488"/>
            <a:chExt cx="5184" cy="576"/>
          </a:xfrm>
        </p:grpSpPr>
        <p:sp>
          <p:nvSpPr>
            <p:cNvPr id="11" name="Text Box 1">
              <a:extLst>
                <a:ext uri="{FF2B5EF4-FFF2-40B4-BE49-F238E27FC236}">
                  <a16:creationId xmlns:a16="http://schemas.microsoft.com/office/drawing/2014/main" id="{93BBFDC1-1D1A-40E4-971F-43E2649E64A6}"/>
                </a:ext>
              </a:extLst>
            </p:cNvPr>
            <p:cNvSpPr txBox="1">
              <a:spLocks noChangeArrowheads="1"/>
            </p:cNvSpPr>
            <p:nvPr/>
          </p:nvSpPr>
          <p:spPr bwMode="auto">
            <a:xfrm>
              <a:off x="240" y="1488"/>
              <a:ext cx="518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en-US" sz="5400" b="1">
                  <a:solidFill>
                    <a:srgbClr val="662E91"/>
                  </a:solidFill>
                  <a:latin typeface="Calibri" panose="020F0502020204030204" pitchFamily="34" charset="0"/>
                </a:rPr>
                <a:t>True            False </a:t>
              </a:r>
            </a:p>
          </p:txBody>
        </p:sp>
        <p:sp>
          <p:nvSpPr>
            <p:cNvPr id="13" name="Text Box 7">
              <a:extLst>
                <a:ext uri="{FF2B5EF4-FFF2-40B4-BE49-F238E27FC236}">
                  <a16:creationId xmlns:a16="http://schemas.microsoft.com/office/drawing/2014/main" id="{828E5F53-989A-40B8-A265-110C15CCF2C7}"/>
                </a:ext>
              </a:extLst>
            </p:cNvPr>
            <p:cNvSpPr txBox="1">
              <a:spLocks noChangeArrowheads="1"/>
            </p:cNvSpPr>
            <p:nvPr/>
          </p:nvSpPr>
          <p:spPr bwMode="auto">
            <a:xfrm>
              <a:off x="912" y="1632"/>
              <a:ext cx="336" cy="336"/>
            </a:xfrm>
            <a:prstGeom prst="rect">
              <a:avLst/>
            </a:prstGeom>
            <a:solidFill>
              <a:srgbClr val="51BA55"/>
            </a:solidFill>
            <a:ln w="12700">
              <a:solidFill>
                <a:schemeClr val="tx1"/>
              </a:solidFill>
              <a:miter lim="800000"/>
              <a:headEnd/>
              <a:tailEnd/>
            </a:ln>
          </p:spPr>
          <p:txBody>
            <a:bodyPr/>
            <a:lstStyle/>
            <a:p>
              <a:pPr>
                <a:spcBef>
                  <a:spcPct val="50000"/>
                </a:spcBef>
              </a:pPr>
              <a:endParaRPr lang="en-CA" altLang="en-US"/>
            </a:p>
          </p:txBody>
        </p:sp>
        <p:sp>
          <p:nvSpPr>
            <p:cNvPr id="14" name="Text Box 10">
              <a:extLst>
                <a:ext uri="{FF2B5EF4-FFF2-40B4-BE49-F238E27FC236}">
                  <a16:creationId xmlns:a16="http://schemas.microsoft.com/office/drawing/2014/main" id="{B58EA876-3FBB-4784-843F-B63EB810C08D}"/>
                </a:ext>
              </a:extLst>
            </p:cNvPr>
            <p:cNvSpPr txBox="1">
              <a:spLocks noChangeArrowheads="1"/>
            </p:cNvSpPr>
            <p:nvPr/>
          </p:nvSpPr>
          <p:spPr bwMode="auto">
            <a:xfrm>
              <a:off x="2928" y="1584"/>
              <a:ext cx="336" cy="336"/>
            </a:xfrm>
            <a:prstGeom prst="rect">
              <a:avLst/>
            </a:prstGeom>
            <a:solidFill>
              <a:srgbClr val="51BA55"/>
            </a:solidFill>
            <a:ln w="12700">
              <a:solidFill>
                <a:schemeClr val="tx1"/>
              </a:solidFill>
              <a:miter lim="800000"/>
              <a:headEnd/>
              <a:tailEnd/>
            </a:ln>
          </p:spPr>
          <p:txBody>
            <a:bodyPr/>
            <a:lstStyle/>
            <a:p>
              <a:pPr>
                <a:spcBef>
                  <a:spcPct val="50000"/>
                </a:spcBef>
              </a:pPr>
              <a:endParaRPr lang="en-CA" altLang="en-US"/>
            </a:p>
          </p:txBody>
        </p:sp>
      </p:grpSp>
      <p:pic>
        <p:nvPicPr>
          <p:cNvPr id="15" name="Picture 9" descr="MC900434713[1]">
            <a:extLst>
              <a:ext uri="{FF2B5EF4-FFF2-40B4-BE49-F238E27FC236}">
                <a16:creationId xmlns:a16="http://schemas.microsoft.com/office/drawing/2014/main" id="{C346B3B3-F139-43AF-BC50-F832A4A8D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229" y="4964607"/>
            <a:ext cx="7540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Legalising drugs: &amp;#39;Drug use should be treated as normal adult behaviour&amp;#39;">
            <a:extLst>
              <a:ext uri="{FF2B5EF4-FFF2-40B4-BE49-F238E27FC236}">
                <a16:creationId xmlns:a16="http://schemas.microsoft.com/office/drawing/2014/main" id="{6F620BB3-90C4-46A7-8ECE-1C1F1DC008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5450" y="2206016"/>
            <a:ext cx="3973285" cy="2234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274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2FE8DED1-24FF-4A79-873B-ECE3ABE73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AA6A048-501A-4387-906B-B8A8543E7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643467"/>
            <a:ext cx="10917814" cy="5571066"/>
          </a:xfrm>
          <a:custGeom>
            <a:avLst/>
            <a:gdLst>
              <a:gd name="connsiteX0" fmla="*/ 195712 w 10917814"/>
              <a:gd name="connsiteY0" fmla="*/ 0 h 5571066"/>
              <a:gd name="connsiteX1" fmla="*/ 5062165 w 10917814"/>
              <a:gd name="connsiteY1" fmla="*/ 0 h 5571066"/>
              <a:gd name="connsiteX2" fmla="*/ 5419638 w 10917814"/>
              <a:gd name="connsiteY2" fmla="*/ 268105 h 5571066"/>
              <a:gd name="connsiteX3" fmla="*/ 5428105 w 10917814"/>
              <a:gd name="connsiteY3" fmla="*/ 271280 h 5571066"/>
              <a:gd name="connsiteX4" fmla="*/ 5440804 w 10917814"/>
              <a:gd name="connsiteY4" fmla="*/ 276043 h 5571066"/>
              <a:gd name="connsiteX5" fmla="*/ 5453505 w 10917814"/>
              <a:gd name="connsiteY5" fmla="*/ 280805 h 5571066"/>
              <a:gd name="connsiteX6" fmla="*/ 5464088 w 10917814"/>
              <a:gd name="connsiteY6" fmla="*/ 280805 h 5571066"/>
              <a:gd name="connsiteX7" fmla="*/ 5476788 w 10917814"/>
              <a:gd name="connsiteY7" fmla="*/ 280805 h 5571066"/>
              <a:gd name="connsiteX8" fmla="*/ 5487371 w 10917814"/>
              <a:gd name="connsiteY8" fmla="*/ 276043 h 5571066"/>
              <a:gd name="connsiteX9" fmla="*/ 5500071 w 10917814"/>
              <a:gd name="connsiteY9" fmla="*/ 271280 h 5571066"/>
              <a:gd name="connsiteX10" fmla="*/ 5508538 w 10917814"/>
              <a:gd name="connsiteY10" fmla="*/ 268105 h 5571066"/>
              <a:gd name="connsiteX11" fmla="*/ 5866011 w 10917814"/>
              <a:gd name="connsiteY11" fmla="*/ 0 h 5571066"/>
              <a:gd name="connsiteX12" fmla="*/ 10722102 w 10917814"/>
              <a:gd name="connsiteY12" fmla="*/ 0 h 5571066"/>
              <a:gd name="connsiteX13" fmla="*/ 10917814 w 10917814"/>
              <a:gd name="connsiteY13" fmla="*/ 195712 h 5571066"/>
              <a:gd name="connsiteX14" fmla="*/ 10917814 w 10917814"/>
              <a:gd name="connsiteY14" fmla="*/ 5375354 h 5571066"/>
              <a:gd name="connsiteX15" fmla="*/ 10722102 w 10917814"/>
              <a:gd name="connsiteY15" fmla="*/ 5571066 h 5571066"/>
              <a:gd name="connsiteX16" fmla="*/ 195712 w 10917814"/>
              <a:gd name="connsiteY16" fmla="*/ 5571066 h 5571066"/>
              <a:gd name="connsiteX17" fmla="*/ 0 w 10917814"/>
              <a:gd name="connsiteY17" fmla="*/ 5375354 h 5571066"/>
              <a:gd name="connsiteX18" fmla="*/ 0 w 10917814"/>
              <a:gd name="connsiteY18" fmla="*/ 195712 h 5571066"/>
              <a:gd name="connsiteX19" fmla="*/ 195712 w 10917814"/>
              <a:gd name="connsiteY19" fmla="*/ 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17814" h="5571066">
                <a:moveTo>
                  <a:pt x="195712" y="0"/>
                </a:moveTo>
                <a:lnTo>
                  <a:pt x="5062165" y="0"/>
                </a:lnTo>
                <a:lnTo>
                  <a:pt x="5419638" y="268105"/>
                </a:lnTo>
                <a:lnTo>
                  <a:pt x="5428105" y="271280"/>
                </a:lnTo>
                <a:lnTo>
                  <a:pt x="5440804" y="276043"/>
                </a:lnTo>
                <a:lnTo>
                  <a:pt x="5453505" y="280805"/>
                </a:lnTo>
                <a:lnTo>
                  <a:pt x="5464088" y="280805"/>
                </a:lnTo>
                <a:lnTo>
                  <a:pt x="5476788" y="280805"/>
                </a:lnTo>
                <a:lnTo>
                  <a:pt x="5487371" y="276043"/>
                </a:lnTo>
                <a:lnTo>
                  <a:pt x="5500071" y="271280"/>
                </a:lnTo>
                <a:lnTo>
                  <a:pt x="5508538" y="268105"/>
                </a:lnTo>
                <a:lnTo>
                  <a:pt x="5866011" y="0"/>
                </a:lnTo>
                <a:lnTo>
                  <a:pt x="10722102" y="0"/>
                </a:lnTo>
                <a:cubicBezTo>
                  <a:pt x="10830191" y="0"/>
                  <a:pt x="10917814" y="87623"/>
                  <a:pt x="10917814" y="195712"/>
                </a:cubicBezTo>
                <a:lnTo>
                  <a:pt x="10917814" y="5375354"/>
                </a:lnTo>
                <a:cubicBezTo>
                  <a:pt x="10917814" y="5483443"/>
                  <a:pt x="10830191" y="5571066"/>
                  <a:pt x="10722102" y="5571066"/>
                </a:cubicBezTo>
                <a:lnTo>
                  <a:pt x="195712" y="5571066"/>
                </a:lnTo>
                <a:cubicBezTo>
                  <a:pt x="87623" y="5571066"/>
                  <a:pt x="0" y="5483443"/>
                  <a:pt x="0" y="5375354"/>
                </a:cubicBezTo>
                <a:lnTo>
                  <a:pt x="0" y="195712"/>
                </a:lnTo>
                <a:cubicBezTo>
                  <a:pt x="0" y="87623"/>
                  <a:pt x="87623" y="0"/>
                  <a:pt x="195712" y="0"/>
                </a:cubicBezTo>
                <a:close/>
              </a:path>
            </a:pathLst>
          </a:cu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300B0A31-4B60-4FA3-9915-3BCBB8E83D40}"/>
              </a:ext>
            </a:extLst>
          </p:cNvPr>
          <p:cNvSpPr txBox="1"/>
          <p:nvPr/>
        </p:nvSpPr>
        <p:spPr>
          <a:xfrm>
            <a:off x="767442" y="137068"/>
            <a:ext cx="4114800" cy="461665"/>
          </a:xfrm>
          <a:prstGeom prst="rect">
            <a:avLst/>
          </a:prstGeom>
          <a:noFill/>
        </p:spPr>
        <p:txBody>
          <a:bodyPr wrap="square" rtlCol="0">
            <a:spAutoFit/>
          </a:bodyPr>
          <a:lstStyle/>
          <a:p>
            <a:pPr algn="ctr"/>
            <a:r>
              <a:rPr lang="en-GB" sz="2400" b="1" u="sng" dirty="0"/>
              <a:t>TRUE </a:t>
            </a:r>
          </a:p>
        </p:txBody>
      </p:sp>
      <p:sp>
        <p:nvSpPr>
          <p:cNvPr id="11" name="TextBox 10">
            <a:extLst>
              <a:ext uri="{FF2B5EF4-FFF2-40B4-BE49-F238E27FC236}">
                <a16:creationId xmlns:a16="http://schemas.microsoft.com/office/drawing/2014/main" id="{7736BBA8-4979-4B24-8286-DF443BEDA5A3}"/>
              </a:ext>
            </a:extLst>
          </p:cNvPr>
          <p:cNvSpPr txBox="1"/>
          <p:nvPr/>
        </p:nvSpPr>
        <p:spPr>
          <a:xfrm>
            <a:off x="7080879" y="137068"/>
            <a:ext cx="4114800" cy="461665"/>
          </a:xfrm>
          <a:prstGeom prst="rect">
            <a:avLst/>
          </a:prstGeom>
          <a:noFill/>
        </p:spPr>
        <p:txBody>
          <a:bodyPr wrap="square" rtlCol="0">
            <a:spAutoFit/>
          </a:bodyPr>
          <a:lstStyle/>
          <a:p>
            <a:pPr algn="ctr"/>
            <a:r>
              <a:rPr lang="en-GB" sz="2400" b="1" u="sng" dirty="0"/>
              <a:t>FALSE </a:t>
            </a:r>
          </a:p>
        </p:txBody>
      </p:sp>
      <p:sp>
        <p:nvSpPr>
          <p:cNvPr id="13" name="TextBox 12">
            <a:extLst>
              <a:ext uri="{FF2B5EF4-FFF2-40B4-BE49-F238E27FC236}">
                <a16:creationId xmlns:a16="http://schemas.microsoft.com/office/drawing/2014/main" id="{AF9AAAE6-0392-4445-9BEC-216CB7CBAF7E}"/>
              </a:ext>
            </a:extLst>
          </p:cNvPr>
          <p:cNvSpPr txBox="1"/>
          <p:nvPr/>
        </p:nvSpPr>
        <p:spPr>
          <a:xfrm>
            <a:off x="5524824" y="5024534"/>
            <a:ext cx="3487662" cy="461665"/>
          </a:xfrm>
          <a:prstGeom prst="rect">
            <a:avLst/>
          </a:prstGeom>
          <a:noFill/>
          <a:ln>
            <a:solidFill>
              <a:srgbClr val="00B0F0"/>
            </a:solidFill>
          </a:ln>
        </p:spPr>
        <p:txBody>
          <a:bodyPr wrap="square" rtlCol="0">
            <a:spAutoFit/>
          </a:bodyPr>
          <a:lstStyle/>
          <a:p>
            <a:pPr algn="ctr"/>
            <a:r>
              <a:rPr lang="en-US" sz="1200" dirty="0"/>
              <a:t>Its safe to drive after smoking cannabis?</a:t>
            </a:r>
          </a:p>
          <a:p>
            <a:pPr algn="ctr"/>
            <a:endParaRPr lang="en-GB" sz="1200" dirty="0"/>
          </a:p>
        </p:txBody>
      </p:sp>
      <p:sp>
        <p:nvSpPr>
          <p:cNvPr id="14" name="TextBox 13">
            <a:extLst>
              <a:ext uri="{FF2B5EF4-FFF2-40B4-BE49-F238E27FC236}">
                <a16:creationId xmlns:a16="http://schemas.microsoft.com/office/drawing/2014/main" id="{6D94CA7A-EC6D-4C15-8F6C-946275296EA2}"/>
              </a:ext>
            </a:extLst>
          </p:cNvPr>
          <p:cNvSpPr txBox="1"/>
          <p:nvPr/>
        </p:nvSpPr>
        <p:spPr>
          <a:xfrm>
            <a:off x="2824842" y="4265027"/>
            <a:ext cx="3852613" cy="461665"/>
          </a:xfrm>
          <a:prstGeom prst="rect">
            <a:avLst/>
          </a:prstGeom>
          <a:noFill/>
          <a:ln>
            <a:solidFill>
              <a:srgbClr val="00B0F0"/>
            </a:solidFill>
          </a:ln>
        </p:spPr>
        <p:txBody>
          <a:bodyPr wrap="square" rtlCol="0">
            <a:spAutoFit/>
          </a:bodyPr>
          <a:lstStyle/>
          <a:p>
            <a:pPr algn="ctr"/>
            <a:r>
              <a:rPr lang="en-US" sz="1200" dirty="0"/>
              <a:t>A mental and physical addiction are the same.</a:t>
            </a:r>
          </a:p>
          <a:p>
            <a:pPr algn="ctr"/>
            <a:endParaRPr lang="en-GB" sz="1200" dirty="0"/>
          </a:p>
        </p:txBody>
      </p:sp>
      <p:sp>
        <p:nvSpPr>
          <p:cNvPr id="15" name="TextBox 14">
            <a:extLst>
              <a:ext uri="{FF2B5EF4-FFF2-40B4-BE49-F238E27FC236}">
                <a16:creationId xmlns:a16="http://schemas.microsoft.com/office/drawing/2014/main" id="{68859515-B8FA-466F-BEE3-EE93D078EEB9}"/>
              </a:ext>
            </a:extLst>
          </p:cNvPr>
          <p:cNvSpPr txBox="1"/>
          <p:nvPr/>
        </p:nvSpPr>
        <p:spPr>
          <a:xfrm>
            <a:off x="7663077" y="4073522"/>
            <a:ext cx="3487662" cy="461665"/>
          </a:xfrm>
          <a:prstGeom prst="rect">
            <a:avLst/>
          </a:prstGeom>
          <a:noFill/>
          <a:ln>
            <a:solidFill>
              <a:srgbClr val="00B0F0"/>
            </a:solidFill>
          </a:ln>
        </p:spPr>
        <p:txBody>
          <a:bodyPr wrap="square" rtlCol="0">
            <a:spAutoFit/>
          </a:bodyPr>
          <a:lstStyle/>
          <a:p>
            <a:pPr algn="ctr"/>
            <a:r>
              <a:rPr lang="en-US" sz="1200" dirty="0"/>
              <a:t>Its safe to drive after smoking cannabis?</a:t>
            </a:r>
          </a:p>
          <a:p>
            <a:pPr algn="ctr"/>
            <a:endParaRPr lang="en-GB" sz="1200" dirty="0"/>
          </a:p>
        </p:txBody>
      </p:sp>
      <p:sp>
        <p:nvSpPr>
          <p:cNvPr id="16" name="TextBox 15">
            <a:extLst>
              <a:ext uri="{FF2B5EF4-FFF2-40B4-BE49-F238E27FC236}">
                <a16:creationId xmlns:a16="http://schemas.microsoft.com/office/drawing/2014/main" id="{E2E15C9B-E2C0-42C2-B452-83C357FE4696}"/>
              </a:ext>
            </a:extLst>
          </p:cNvPr>
          <p:cNvSpPr txBox="1"/>
          <p:nvPr/>
        </p:nvSpPr>
        <p:spPr>
          <a:xfrm>
            <a:off x="7723414" y="5329215"/>
            <a:ext cx="3831493" cy="646331"/>
          </a:xfrm>
          <a:prstGeom prst="rect">
            <a:avLst/>
          </a:prstGeom>
          <a:noFill/>
          <a:ln>
            <a:solidFill>
              <a:srgbClr val="00B0F0"/>
            </a:solidFill>
          </a:ln>
        </p:spPr>
        <p:txBody>
          <a:bodyPr wrap="square" rtlCol="0">
            <a:spAutoFit/>
          </a:bodyPr>
          <a:lstStyle/>
          <a:p>
            <a:pPr algn="ctr"/>
            <a:r>
              <a:rPr lang="en-US" sz="1200" dirty="0"/>
              <a:t>A drug is defined as “…a mood altering substance.” </a:t>
            </a:r>
          </a:p>
          <a:p>
            <a:pPr algn="ctr"/>
            <a:endParaRPr lang="en-GB" sz="1200" dirty="0"/>
          </a:p>
        </p:txBody>
      </p:sp>
      <p:sp>
        <p:nvSpPr>
          <p:cNvPr id="18" name="TextBox 17">
            <a:extLst>
              <a:ext uri="{FF2B5EF4-FFF2-40B4-BE49-F238E27FC236}">
                <a16:creationId xmlns:a16="http://schemas.microsoft.com/office/drawing/2014/main" id="{0E25BCAF-55A4-4790-BA3A-C5D3E92C948F}"/>
              </a:ext>
            </a:extLst>
          </p:cNvPr>
          <p:cNvSpPr txBox="1"/>
          <p:nvPr/>
        </p:nvSpPr>
        <p:spPr>
          <a:xfrm>
            <a:off x="1508276" y="5326781"/>
            <a:ext cx="3298372" cy="276999"/>
          </a:xfrm>
          <a:prstGeom prst="rect">
            <a:avLst/>
          </a:prstGeom>
          <a:noFill/>
          <a:ln>
            <a:solidFill>
              <a:srgbClr val="00B0F0"/>
            </a:solidFill>
          </a:ln>
        </p:spPr>
        <p:txBody>
          <a:bodyPr wrap="square" rtlCol="0">
            <a:spAutoFit/>
          </a:bodyPr>
          <a:lstStyle/>
          <a:p>
            <a:pPr algn="ctr"/>
            <a:r>
              <a:rPr lang="en-US" sz="1200" dirty="0"/>
              <a:t>Xanax is in the same family as heroin?</a:t>
            </a:r>
            <a:endParaRPr lang="en-GB" sz="1200" dirty="0"/>
          </a:p>
        </p:txBody>
      </p:sp>
      <p:sp>
        <p:nvSpPr>
          <p:cNvPr id="22" name="TextBox 21">
            <a:extLst>
              <a:ext uri="{FF2B5EF4-FFF2-40B4-BE49-F238E27FC236}">
                <a16:creationId xmlns:a16="http://schemas.microsoft.com/office/drawing/2014/main" id="{3635F06C-06D6-4B64-9B75-AF769BA634B3}"/>
              </a:ext>
            </a:extLst>
          </p:cNvPr>
          <p:cNvSpPr txBox="1"/>
          <p:nvPr/>
        </p:nvSpPr>
        <p:spPr>
          <a:xfrm>
            <a:off x="8507186" y="3611857"/>
            <a:ext cx="3324840" cy="461665"/>
          </a:xfrm>
          <a:prstGeom prst="rect">
            <a:avLst/>
          </a:prstGeom>
          <a:noFill/>
          <a:ln>
            <a:solidFill>
              <a:schemeClr val="accent1"/>
            </a:solidFill>
          </a:ln>
        </p:spPr>
        <p:txBody>
          <a:bodyPr wrap="square" rtlCol="0">
            <a:spAutoFit/>
          </a:bodyPr>
          <a:lstStyle/>
          <a:p>
            <a:pPr algn="ctr"/>
            <a:r>
              <a:rPr lang="en-GB" sz="1200" dirty="0"/>
              <a:t>Long term alcohol use can damage the liver.</a:t>
            </a:r>
          </a:p>
        </p:txBody>
      </p:sp>
      <p:cxnSp>
        <p:nvCxnSpPr>
          <p:cNvPr id="4" name="Straight Connector 3">
            <a:extLst>
              <a:ext uri="{FF2B5EF4-FFF2-40B4-BE49-F238E27FC236}">
                <a16:creationId xmlns:a16="http://schemas.microsoft.com/office/drawing/2014/main" id="{492231D2-5B55-4118-8AF0-E7E9748AF00B}"/>
              </a:ext>
            </a:extLst>
          </p:cNvPr>
          <p:cNvCxnSpPr/>
          <p:nvPr/>
        </p:nvCxnSpPr>
        <p:spPr>
          <a:xfrm>
            <a:off x="6096000" y="912862"/>
            <a:ext cx="0" cy="530167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0818D84-FF67-4B45-A4FE-56F5C62488E5}"/>
              </a:ext>
            </a:extLst>
          </p:cNvPr>
          <p:cNvSpPr txBox="1"/>
          <p:nvPr/>
        </p:nvSpPr>
        <p:spPr>
          <a:xfrm>
            <a:off x="5119454" y="3632865"/>
            <a:ext cx="4018825" cy="276999"/>
          </a:xfrm>
          <a:prstGeom prst="rect">
            <a:avLst/>
          </a:prstGeom>
          <a:noFill/>
          <a:ln>
            <a:solidFill>
              <a:schemeClr val="accent1"/>
            </a:solidFill>
          </a:ln>
        </p:spPr>
        <p:txBody>
          <a:bodyPr wrap="square" rtlCol="0">
            <a:spAutoFit/>
          </a:bodyPr>
          <a:lstStyle/>
          <a:p>
            <a:pPr algn="ctr"/>
            <a:r>
              <a:rPr lang="en-GB" sz="1200" dirty="0"/>
              <a:t>Edibles and weed are different. </a:t>
            </a:r>
          </a:p>
        </p:txBody>
      </p:sp>
      <p:sp>
        <p:nvSpPr>
          <p:cNvPr id="24" name="TextBox 23">
            <a:extLst>
              <a:ext uri="{FF2B5EF4-FFF2-40B4-BE49-F238E27FC236}">
                <a16:creationId xmlns:a16="http://schemas.microsoft.com/office/drawing/2014/main" id="{2DE3F4B9-3DC5-4650-81B1-3F1063D419C6}"/>
              </a:ext>
            </a:extLst>
          </p:cNvPr>
          <p:cNvSpPr txBox="1"/>
          <p:nvPr/>
        </p:nvSpPr>
        <p:spPr>
          <a:xfrm>
            <a:off x="1508276" y="3890090"/>
            <a:ext cx="3510771" cy="276999"/>
          </a:xfrm>
          <a:prstGeom prst="rect">
            <a:avLst/>
          </a:prstGeom>
          <a:noFill/>
          <a:ln>
            <a:solidFill>
              <a:schemeClr val="accent1"/>
            </a:solidFill>
          </a:ln>
        </p:spPr>
        <p:txBody>
          <a:bodyPr wrap="square" rtlCol="0">
            <a:spAutoFit/>
          </a:bodyPr>
          <a:lstStyle/>
          <a:p>
            <a:pPr algn="ctr"/>
            <a:r>
              <a:rPr lang="en-GB" sz="1200" dirty="0"/>
              <a:t>All drugs are bad.</a:t>
            </a:r>
          </a:p>
        </p:txBody>
      </p:sp>
      <p:sp>
        <p:nvSpPr>
          <p:cNvPr id="26" name="TextBox 25">
            <a:extLst>
              <a:ext uri="{FF2B5EF4-FFF2-40B4-BE49-F238E27FC236}">
                <a16:creationId xmlns:a16="http://schemas.microsoft.com/office/drawing/2014/main" id="{5057D8C0-5FB9-4333-93F0-856420B76BD0}"/>
              </a:ext>
            </a:extLst>
          </p:cNvPr>
          <p:cNvSpPr txBox="1"/>
          <p:nvPr/>
        </p:nvSpPr>
        <p:spPr>
          <a:xfrm>
            <a:off x="6491991" y="3084668"/>
            <a:ext cx="2875168" cy="461665"/>
          </a:xfrm>
          <a:prstGeom prst="rect">
            <a:avLst/>
          </a:prstGeom>
          <a:noFill/>
          <a:ln>
            <a:solidFill>
              <a:schemeClr val="accent1"/>
            </a:solidFill>
          </a:ln>
        </p:spPr>
        <p:txBody>
          <a:bodyPr wrap="square" rtlCol="0">
            <a:spAutoFit/>
          </a:bodyPr>
          <a:lstStyle/>
          <a:p>
            <a:pPr algn="ctr"/>
            <a:r>
              <a:rPr lang="en-GB" sz="1200" dirty="0"/>
              <a:t>Early use of drugs affects your development. </a:t>
            </a:r>
          </a:p>
        </p:txBody>
      </p:sp>
      <p:sp>
        <p:nvSpPr>
          <p:cNvPr id="27" name="TextBox 26">
            <a:extLst>
              <a:ext uri="{FF2B5EF4-FFF2-40B4-BE49-F238E27FC236}">
                <a16:creationId xmlns:a16="http://schemas.microsoft.com/office/drawing/2014/main" id="{FF4E1146-D254-41E0-A44F-51185B206B48}"/>
              </a:ext>
            </a:extLst>
          </p:cNvPr>
          <p:cNvSpPr txBox="1"/>
          <p:nvPr/>
        </p:nvSpPr>
        <p:spPr>
          <a:xfrm>
            <a:off x="3179515" y="3146855"/>
            <a:ext cx="2222975" cy="276999"/>
          </a:xfrm>
          <a:prstGeom prst="rect">
            <a:avLst/>
          </a:prstGeom>
          <a:noFill/>
          <a:ln>
            <a:solidFill>
              <a:schemeClr val="accent1"/>
            </a:solidFill>
          </a:ln>
        </p:spPr>
        <p:txBody>
          <a:bodyPr wrap="square" rtlCol="0">
            <a:spAutoFit/>
          </a:bodyPr>
          <a:lstStyle/>
          <a:p>
            <a:pPr algn="ctr"/>
            <a:r>
              <a:rPr lang="en-GB" sz="1200" dirty="0"/>
              <a:t>Cocaine is a stimulant.</a:t>
            </a:r>
          </a:p>
        </p:txBody>
      </p:sp>
    </p:spTree>
    <p:extLst>
      <p:ext uri="{BB962C8B-B14F-4D97-AF65-F5344CB8AC3E}">
        <p14:creationId xmlns:p14="http://schemas.microsoft.com/office/powerpoint/2010/main" val="173432237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grpSp>
        <p:nvGrpSpPr>
          <p:cNvPr id="9" name="Group 11">
            <a:extLst>
              <a:ext uri="{FF2B5EF4-FFF2-40B4-BE49-F238E27FC236}">
                <a16:creationId xmlns:a16="http://schemas.microsoft.com/office/drawing/2014/main" id="{FE722845-6BC3-4349-90DC-EE8641AFB9E3}"/>
              </a:ext>
            </a:extLst>
          </p:cNvPr>
          <p:cNvGrpSpPr>
            <a:grpSpLocks/>
          </p:cNvGrpSpPr>
          <p:nvPr/>
        </p:nvGrpSpPr>
        <p:grpSpPr bwMode="auto">
          <a:xfrm>
            <a:off x="4880429" y="4964607"/>
            <a:ext cx="8229600" cy="914400"/>
            <a:chOff x="240" y="1488"/>
            <a:chExt cx="5184" cy="576"/>
          </a:xfrm>
        </p:grpSpPr>
        <p:sp>
          <p:nvSpPr>
            <p:cNvPr id="11" name="Text Box 1">
              <a:extLst>
                <a:ext uri="{FF2B5EF4-FFF2-40B4-BE49-F238E27FC236}">
                  <a16:creationId xmlns:a16="http://schemas.microsoft.com/office/drawing/2014/main" id="{98BC3D20-49B3-43A5-BD29-E9DFB4D44D3B}"/>
                </a:ext>
              </a:extLst>
            </p:cNvPr>
            <p:cNvSpPr txBox="1">
              <a:spLocks noChangeArrowheads="1"/>
            </p:cNvSpPr>
            <p:nvPr/>
          </p:nvSpPr>
          <p:spPr bwMode="auto">
            <a:xfrm>
              <a:off x="240" y="1488"/>
              <a:ext cx="518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en-US" sz="5400" b="1">
                  <a:solidFill>
                    <a:srgbClr val="662E91"/>
                  </a:solidFill>
                  <a:latin typeface="Calibri" panose="020F0502020204030204" pitchFamily="34" charset="0"/>
                </a:rPr>
                <a:t>True            False </a:t>
              </a:r>
            </a:p>
          </p:txBody>
        </p:sp>
        <p:sp>
          <p:nvSpPr>
            <p:cNvPr id="14" name="Text Box 7">
              <a:extLst>
                <a:ext uri="{FF2B5EF4-FFF2-40B4-BE49-F238E27FC236}">
                  <a16:creationId xmlns:a16="http://schemas.microsoft.com/office/drawing/2014/main" id="{EDAF6538-14BD-4A53-9D56-78D032A5082E}"/>
                </a:ext>
              </a:extLst>
            </p:cNvPr>
            <p:cNvSpPr txBox="1">
              <a:spLocks noChangeArrowheads="1"/>
            </p:cNvSpPr>
            <p:nvPr/>
          </p:nvSpPr>
          <p:spPr bwMode="auto">
            <a:xfrm>
              <a:off x="912" y="1632"/>
              <a:ext cx="336" cy="336"/>
            </a:xfrm>
            <a:prstGeom prst="rect">
              <a:avLst/>
            </a:prstGeom>
            <a:solidFill>
              <a:srgbClr val="51BA55"/>
            </a:solidFill>
            <a:ln w="12700">
              <a:solidFill>
                <a:schemeClr val="tx1"/>
              </a:solidFill>
              <a:miter lim="800000"/>
              <a:headEnd/>
              <a:tailEnd/>
            </a:ln>
          </p:spPr>
          <p:txBody>
            <a:bodyPr/>
            <a:lstStyle/>
            <a:p>
              <a:pPr>
                <a:spcBef>
                  <a:spcPct val="50000"/>
                </a:spcBef>
              </a:pPr>
              <a:endParaRPr lang="en-CA" altLang="en-US"/>
            </a:p>
          </p:txBody>
        </p:sp>
        <p:sp>
          <p:nvSpPr>
            <p:cNvPr id="15" name="Text Box 10">
              <a:extLst>
                <a:ext uri="{FF2B5EF4-FFF2-40B4-BE49-F238E27FC236}">
                  <a16:creationId xmlns:a16="http://schemas.microsoft.com/office/drawing/2014/main" id="{37F671D7-CADF-4455-986D-3696FC997F2D}"/>
                </a:ext>
              </a:extLst>
            </p:cNvPr>
            <p:cNvSpPr txBox="1">
              <a:spLocks noChangeArrowheads="1"/>
            </p:cNvSpPr>
            <p:nvPr/>
          </p:nvSpPr>
          <p:spPr bwMode="auto">
            <a:xfrm>
              <a:off x="2928" y="1584"/>
              <a:ext cx="336" cy="336"/>
            </a:xfrm>
            <a:prstGeom prst="rect">
              <a:avLst/>
            </a:prstGeom>
            <a:solidFill>
              <a:srgbClr val="51BA55"/>
            </a:solidFill>
            <a:ln w="12700">
              <a:solidFill>
                <a:schemeClr val="tx1"/>
              </a:solidFill>
              <a:miter lim="800000"/>
              <a:headEnd/>
              <a:tailEnd/>
            </a:ln>
          </p:spPr>
          <p:txBody>
            <a:bodyPr/>
            <a:lstStyle/>
            <a:p>
              <a:pPr>
                <a:spcBef>
                  <a:spcPct val="50000"/>
                </a:spcBef>
              </a:pPr>
              <a:endParaRPr lang="en-CA" altLang="en-US"/>
            </a:p>
          </p:txBody>
        </p:sp>
      </p:grpSp>
      <p:pic>
        <p:nvPicPr>
          <p:cNvPr id="16" name="Picture 9" descr="MC900434713[1]">
            <a:extLst>
              <a:ext uri="{FF2B5EF4-FFF2-40B4-BE49-F238E27FC236}">
                <a16:creationId xmlns:a16="http://schemas.microsoft.com/office/drawing/2014/main" id="{5C9F76B8-506D-45B5-9211-D3EF67214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269" y="4795239"/>
            <a:ext cx="7540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F609F93-39FF-4EE7-B7A8-377E0EDCA44E}"/>
              </a:ext>
            </a:extLst>
          </p:cNvPr>
          <p:cNvSpPr txBox="1"/>
          <p:nvPr/>
        </p:nvSpPr>
        <p:spPr>
          <a:xfrm>
            <a:off x="5592838" y="285402"/>
            <a:ext cx="5556553" cy="2800767"/>
          </a:xfrm>
          <a:prstGeom prst="rect">
            <a:avLst/>
          </a:prstGeom>
          <a:noFill/>
        </p:spPr>
        <p:txBody>
          <a:bodyPr wrap="square" rtlCol="0">
            <a:spAutoFit/>
          </a:bodyPr>
          <a:lstStyle/>
          <a:p>
            <a:pPr algn="ctr"/>
            <a:r>
              <a:rPr lang="en-US" sz="4400" dirty="0"/>
              <a:t>A drug is defined as “…a mood altering substance.” </a:t>
            </a:r>
          </a:p>
          <a:p>
            <a:pPr algn="ctr"/>
            <a:endParaRPr lang="en-GB" sz="4400" dirty="0"/>
          </a:p>
        </p:txBody>
      </p:sp>
      <p:sp>
        <p:nvSpPr>
          <p:cNvPr id="17" name="Title 1">
            <a:extLst>
              <a:ext uri="{FF2B5EF4-FFF2-40B4-BE49-F238E27FC236}">
                <a16:creationId xmlns:a16="http://schemas.microsoft.com/office/drawing/2014/main" id="{B5A1B69E-1FB6-4894-985B-A894AFC4397F}"/>
              </a:ext>
            </a:extLst>
          </p:cNvPr>
          <p:cNvSpPr txBox="1">
            <a:spLocks/>
          </p:cNvSpPr>
          <p:nvPr/>
        </p:nvSpPr>
        <p:spPr>
          <a:xfrm>
            <a:off x="251711" y="285402"/>
            <a:ext cx="3765483" cy="3388287"/>
          </a:xfrm>
          <a:prstGeom prst="rect">
            <a:avLst/>
          </a:prstGeom>
          <a:effectLst>
            <a:outerShdw blurRad="50800" dir="14400000">
              <a:srgbClr val="000000">
                <a:alpha val="60000"/>
              </a:srgbClr>
            </a:outerShdw>
          </a:effectLst>
        </p:spPr>
        <p:txBody>
          <a:bodyPr vert="horz" lIns="91440" tIns="45720" rIns="91440" bIns="45720" rtlCol="0" anchor="ctr">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3600" dirty="0"/>
              <a:t>1. </a:t>
            </a:r>
            <a:br>
              <a:rPr lang="en-US" sz="13600" dirty="0"/>
            </a:br>
            <a:endParaRPr lang="en-GB" sz="13600" dirty="0"/>
          </a:p>
        </p:txBody>
      </p:sp>
      <p:pic>
        <p:nvPicPr>
          <p:cNvPr id="3074" name="Picture 2" descr="How To Manage Your Mood - Darius Foroux">
            <a:extLst>
              <a:ext uri="{FF2B5EF4-FFF2-40B4-BE49-F238E27FC236}">
                <a16:creationId xmlns:a16="http://schemas.microsoft.com/office/drawing/2014/main" id="{44BB618D-8B59-41DB-9CCD-997B13482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3427" y="2539696"/>
            <a:ext cx="2775373" cy="208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4875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747D671-3D5C-4716-93E0-009F127DCF8E}"/>
              </a:ext>
            </a:extLst>
          </p:cNvPr>
          <p:cNvSpPr>
            <a:spLocks noGrp="1"/>
          </p:cNvSpPr>
          <p:nvPr>
            <p:ph type="title"/>
          </p:nvPr>
        </p:nvSpPr>
        <p:spPr>
          <a:xfrm>
            <a:off x="251711" y="285402"/>
            <a:ext cx="3765483" cy="3388287"/>
          </a:xfrm>
        </p:spPr>
        <p:txBody>
          <a:bodyPr anchor="ctr">
            <a:noAutofit/>
          </a:bodyPr>
          <a:lstStyle/>
          <a:p>
            <a:r>
              <a:rPr lang="en-US" sz="13600" dirty="0"/>
              <a:t>2. </a:t>
            </a:r>
            <a:br>
              <a:rPr lang="en-US" sz="13600" dirty="0"/>
            </a:br>
            <a:endParaRPr lang="en-GB" sz="13600" dirty="0"/>
          </a:p>
        </p:txBody>
      </p:sp>
      <p:grpSp>
        <p:nvGrpSpPr>
          <p:cNvPr id="9" name="Group 11">
            <a:extLst>
              <a:ext uri="{FF2B5EF4-FFF2-40B4-BE49-F238E27FC236}">
                <a16:creationId xmlns:a16="http://schemas.microsoft.com/office/drawing/2014/main" id="{FE722845-6BC3-4349-90DC-EE8641AFB9E3}"/>
              </a:ext>
            </a:extLst>
          </p:cNvPr>
          <p:cNvGrpSpPr>
            <a:grpSpLocks/>
          </p:cNvGrpSpPr>
          <p:nvPr/>
        </p:nvGrpSpPr>
        <p:grpSpPr bwMode="auto">
          <a:xfrm>
            <a:off x="4880429" y="4964607"/>
            <a:ext cx="8229600" cy="914400"/>
            <a:chOff x="240" y="1488"/>
            <a:chExt cx="5184" cy="576"/>
          </a:xfrm>
        </p:grpSpPr>
        <p:sp>
          <p:nvSpPr>
            <p:cNvPr id="11" name="Text Box 1">
              <a:extLst>
                <a:ext uri="{FF2B5EF4-FFF2-40B4-BE49-F238E27FC236}">
                  <a16:creationId xmlns:a16="http://schemas.microsoft.com/office/drawing/2014/main" id="{98BC3D20-49B3-43A5-BD29-E9DFB4D44D3B}"/>
                </a:ext>
              </a:extLst>
            </p:cNvPr>
            <p:cNvSpPr txBox="1">
              <a:spLocks noChangeArrowheads="1"/>
            </p:cNvSpPr>
            <p:nvPr/>
          </p:nvSpPr>
          <p:spPr bwMode="auto">
            <a:xfrm>
              <a:off x="240" y="1488"/>
              <a:ext cx="518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en-US" sz="5400" b="1">
                  <a:solidFill>
                    <a:srgbClr val="662E91"/>
                  </a:solidFill>
                  <a:latin typeface="Calibri" panose="020F0502020204030204" pitchFamily="34" charset="0"/>
                </a:rPr>
                <a:t>True            False </a:t>
              </a:r>
            </a:p>
          </p:txBody>
        </p:sp>
        <p:sp>
          <p:nvSpPr>
            <p:cNvPr id="14" name="Text Box 7">
              <a:extLst>
                <a:ext uri="{FF2B5EF4-FFF2-40B4-BE49-F238E27FC236}">
                  <a16:creationId xmlns:a16="http://schemas.microsoft.com/office/drawing/2014/main" id="{EDAF6538-14BD-4A53-9D56-78D032A5082E}"/>
                </a:ext>
              </a:extLst>
            </p:cNvPr>
            <p:cNvSpPr txBox="1">
              <a:spLocks noChangeArrowheads="1"/>
            </p:cNvSpPr>
            <p:nvPr/>
          </p:nvSpPr>
          <p:spPr bwMode="auto">
            <a:xfrm>
              <a:off x="912" y="1632"/>
              <a:ext cx="336" cy="336"/>
            </a:xfrm>
            <a:prstGeom prst="rect">
              <a:avLst/>
            </a:prstGeom>
            <a:solidFill>
              <a:srgbClr val="51BA55"/>
            </a:solidFill>
            <a:ln w="12700">
              <a:solidFill>
                <a:schemeClr val="tx1"/>
              </a:solidFill>
              <a:miter lim="800000"/>
              <a:headEnd/>
              <a:tailEnd/>
            </a:ln>
          </p:spPr>
          <p:txBody>
            <a:bodyPr/>
            <a:lstStyle/>
            <a:p>
              <a:pPr>
                <a:spcBef>
                  <a:spcPct val="50000"/>
                </a:spcBef>
              </a:pPr>
              <a:endParaRPr lang="en-CA" altLang="en-US"/>
            </a:p>
          </p:txBody>
        </p:sp>
        <p:sp>
          <p:nvSpPr>
            <p:cNvPr id="15" name="Text Box 10">
              <a:extLst>
                <a:ext uri="{FF2B5EF4-FFF2-40B4-BE49-F238E27FC236}">
                  <a16:creationId xmlns:a16="http://schemas.microsoft.com/office/drawing/2014/main" id="{37F671D7-CADF-4455-986D-3696FC997F2D}"/>
                </a:ext>
              </a:extLst>
            </p:cNvPr>
            <p:cNvSpPr txBox="1">
              <a:spLocks noChangeArrowheads="1"/>
            </p:cNvSpPr>
            <p:nvPr/>
          </p:nvSpPr>
          <p:spPr bwMode="auto">
            <a:xfrm>
              <a:off x="2928" y="1584"/>
              <a:ext cx="336" cy="336"/>
            </a:xfrm>
            <a:prstGeom prst="rect">
              <a:avLst/>
            </a:prstGeom>
            <a:solidFill>
              <a:srgbClr val="51BA55"/>
            </a:solidFill>
            <a:ln w="12700">
              <a:solidFill>
                <a:schemeClr val="tx1"/>
              </a:solidFill>
              <a:miter lim="800000"/>
              <a:headEnd/>
              <a:tailEnd/>
            </a:ln>
          </p:spPr>
          <p:txBody>
            <a:bodyPr/>
            <a:lstStyle/>
            <a:p>
              <a:pPr>
                <a:spcBef>
                  <a:spcPct val="50000"/>
                </a:spcBef>
              </a:pPr>
              <a:endParaRPr lang="en-CA" altLang="en-US"/>
            </a:p>
          </p:txBody>
        </p:sp>
      </p:grpSp>
      <p:pic>
        <p:nvPicPr>
          <p:cNvPr id="16" name="Picture 9" descr="MC900434713[1]">
            <a:extLst>
              <a:ext uri="{FF2B5EF4-FFF2-40B4-BE49-F238E27FC236}">
                <a16:creationId xmlns:a16="http://schemas.microsoft.com/office/drawing/2014/main" id="{5C9F76B8-506D-45B5-9211-D3EF67214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229" y="4964607"/>
            <a:ext cx="7540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F609F93-39FF-4EE7-B7A8-377E0EDCA44E}"/>
              </a:ext>
            </a:extLst>
          </p:cNvPr>
          <p:cNvSpPr txBox="1"/>
          <p:nvPr/>
        </p:nvSpPr>
        <p:spPr>
          <a:xfrm>
            <a:off x="4552034" y="285402"/>
            <a:ext cx="7245547" cy="2123658"/>
          </a:xfrm>
          <a:prstGeom prst="rect">
            <a:avLst/>
          </a:prstGeom>
          <a:noFill/>
        </p:spPr>
        <p:txBody>
          <a:bodyPr wrap="square" rtlCol="0">
            <a:spAutoFit/>
          </a:bodyPr>
          <a:lstStyle/>
          <a:p>
            <a:pPr algn="ctr"/>
            <a:r>
              <a:rPr lang="en-US" sz="4400" dirty="0"/>
              <a:t>A mental and physical addiction are the same.</a:t>
            </a:r>
          </a:p>
          <a:p>
            <a:pPr algn="ctr"/>
            <a:endParaRPr lang="en-GB" sz="4400" dirty="0"/>
          </a:p>
        </p:txBody>
      </p:sp>
      <p:pic>
        <p:nvPicPr>
          <p:cNvPr id="9218" name="Picture 2" descr="Amazing Facts You Didn&amp;#39;t Know About Your Brain – Cleveland Clinic">
            <a:extLst>
              <a:ext uri="{FF2B5EF4-FFF2-40B4-BE49-F238E27FC236}">
                <a16:creationId xmlns:a16="http://schemas.microsoft.com/office/drawing/2014/main" id="{AC23845A-29D1-45A4-8E4A-9DF4098FD3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065" y="2095277"/>
            <a:ext cx="3765850" cy="2479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8198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747D671-3D5C-4716-93E0-009F127DCF8E}"/>
              </a:ext>
            </a:extLst>
          </p:cNvPr>
          <p:cNvSpPr>
            <a:spLocks noGrp="1"/>
          </p:cNvSpPr>
          <p:nvPr>
            <p:ph type="title"/>
          </p:nvPr>
        </p:nvSpPr>
        <p:spPr>
          <a:xfrm>
            <a:off x="251711" y="285402"/>
            <a:ext cx="3765483" cy="3388287"/>
          </a:xfrm>
        </p:spPr>
        <p:txBody>
          <a:bodyPr anchor="ctr">
            <a:noAutofit/>
          </a:bodyPr>
          <a:lstStyle/>
          <a:p>
            <a:r>
              <a:rPr lang="en-US" sz="13600" dirty="0"/>
              <a:t>3. </a:t>
            </a:r>
            <a:br>
              <a:rPr lang="en-US" sz="13600" dirty="0"/>
            </a:br>
            <a:endParaRPr lang="en-GB" sz="13600" dirty="0"/>
          </a:p>
        </p:txBody>
      </p:sp>
      <p:grpSp>
        <p:nvGrpSpPr>
          <p:cNvPr id="9" name="Group 11">
            <a:extLst>
              <a:ext uri="{FF2B5EF4-FFF2-40B4-BE49-F238E27FC236}">
                <a16:creationId xmlns:a16="http://schemas.microsoft.com/office/drawing/2014/main" id="{FE722845-6BC3-4349-90DC-EE8641AFB9E3}"/>
              </a:ext>
            </a:extLst>
          </p:cNvPr>
          <p:cNvGrpSpPr>
            <a:grpSpLocks/>
          </p:cNvGrpSpPr>
          <p:nvPr/>
        </p:nvGrpSpPr>
        <p:grpSpPr bwMode="auto">
          <a:xfrm>
            <a:off x="4880429" y="4964607"/>
            <a:ext cx="8229600" cy="914400"/>
            <a:chOff x="240" y="1488"/>
            <a:chExt cx="5184" cy="576"/>
          </a:xfrm>
        </p:grpSpPr>
        <p:sp>
          <p:nvSpPr>
            <p:cNvPr id="11" name="Text Box 1">
              <a:extLst>
                <a:ext uri="{FF2B5EF4-FFF2-40B4-BE49-F238E27FC236}">
                  <a16:creationId xmlns:a16="http://schemas.microsoft.com/office/drawing/2014/main" id="{98BC3D20-49B3-43A5-BD29-E9DFB4D44D3B}"/>
                </a:ext>
              </a:extLst>
            </p:cNvPr>
            <p:cNvSpPr txBox="1">
              <a:spLocks noChangeArrowheads="1"/>
            </p:cNvSpPr>
            <p:nvPr/>
          </p:nvSpPr>
          <p:spPr bwMode="auto">
            <a:xfrm>
              <a:off x="240" y="1488"/>
              <a:ext cx="518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en-US" sz="5400" b="1">
                  <a:solidFill>
                    <a:srgbClr val="662E91"/>
                  </a:solidFill>
                  <a:latin typeface="Calibri" panose="020F0502020204030204" pitchFamily="34" charset="0"/>
                </a:rPr>
                <a:t>True            False </a:t>
              </a:r>
            </a:p>
          </p:txBody>
        </p:sp>
        <p:sp>
          <p:nvSpPr>
            <p:cNvPr id="14" name="Text Box 7">
              <a:extLst>
                <a:ext uri="{FF2B5EF4-FFF2-40B4-BE49-F238E27FC236}">
                  <a16:creationId xmlns:a16="http://schemas.microsoft.com/office/drawing/2014/main" id="{EDAF6538-14BD-4A53-9D56-78D032A5082E}"/>
                </a:ext>
              </a:extLst>
            </p:cNvPr>
            <p:cNvSpPr txBox="1">
              <a:spLocks noChangeArrowheads="1"/>
            </p:cNvSpPr>
            <p:nvPr/>
          </p:nvSpPr>
          <p:spPr bwMode="auto">
            <a:xfrm>
              <a:off x="912" y="1632"/>
              <a:ext cx="336" cy="336"/>
            </a:xfrm>
            <a:prstGeom prst="rect">
              <a:avLst/>
            </a:prstGeom>
            <a:solidFill>
              <a:srgbClr val="51BA55"/>
            </a:solidFill>
            <a:ln w="12700">
              <a:solidFill>
                <a:schemeClr val="tx1"/>
              </a:solidFill>
              <a:miter lim="800000"/>
              <a:headEnd/>
              <a:tailEnd/>
            </a:ln>
          </p:spPr>
          <p:txBody>
            <a:bodyPr/>
            <a:lstStyle/>
            <a:p>
              <a:pPr>
                <a:spcBef>
                  <a:spcPct val="50000"/>
                </a:spcBef>
              </a:pPr>
              <a:endParaRPr lang="en-CA" altLang="en-US"/>
            </a:p>
          </p:txBody>
        </p:sp>
        <p:sp>
          <p:nvSpPr>
            <p:cNvPr id="15" name="Text Box 10">
              <a:extLst>
                <a:ext uri="{FF2B5EF4-FFF2-40B4-BE49-F238E27FC236}">
                  <a16:creationId xmlns:a16="http://schemas.microsoft.com/office/drawing/2014/main" id="{37F671D7-CADF-4455-986D-3696FC997F2D}"/>
                </a:ext>
              </a:extLst>
            </p:cNvPr>
            <p:cNvSpPr txBox="1">
              <a:spLocks noChangeArrowheads="1"/>
            </p:cNvSpPr>
            <p:nvPr/>
          </p:nvSpPr>
          <p:spPr bwMode="auto">
            <a:xfrm>
              <a:off x="2928" y="1584"/>
              <a:ext cx="336" cy="336"/>
            </a:xfrm>
            <a:prstGeom prst="rect">
              <a:avLst/>
            </a:prstGeom>
            <a:solidFill>
              <a:srgbClr val="51BA55"/>
            </a:solidFill>
            <a:ln w="12700">
              <a:solidFill>
                <a:schemeClr val="tx1"/>
              </a:solidFill>
              <a:miter lim="800000"/>
              <a:headEnd/>
              <a:tailEnd/>
            </a:ln>
          </p:spPr>
          <p:txBody>
            <a:bodyPr/>
            <a:lstStyle/>
            <a:p>
              <a:pPr>
                <a:spcBef>
                  <a:spcPct val="50000"/>
                </a:spcBef>
              </a:pPr>
              <a:endParaRPr lang="en-CA" altLang="en-US"/>
            </a:p>
          </p:txBody>
        </p:sp>
      </p:grpSp>
      <p:pic>
        <p:nvPicPr>
          <p:cNvPr id="16" name="Picture 9" descr="MC900434713[1]">
            <a:extLst>
              <a:ext uri="{FF2B5EF4-FFF2-40B4-BE49-F238E27FC236}">
                <a16:creationId xmlns:a16="http://schemas.microsoft.com/office/drawing/2014/main" id="{5C9F76B8-506D-45B5-9211-D3EF67214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229" y="4964607"/>
            <a:ext cx="7540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F609F93-39FF-4EE7-B7A8-377E0EDCA44E}"/>
              </a:ext>
            </a:extLst>
          </p:cNvPr>
          <p:cNvSpPr txBox="1"/>
          <p:nvPr/>
        </p:nvSpPr>
        <p:spPr>
          <a:xfrm>
            <a:off x="4880429" y="371545"/>
            <a:ext cx="6684179" cy="2123658"/>
          </a:xfrm>
          <a:prstGeom prst="rect">
            <a:avLst/>
          </a:prstGeom>
          <a:noFill/>
        </p:spPr>
        <p:txBody>
          <a:bodyPr wrap="square" rtlCol="0">
            <a:spAutoFit/>
          </a:bodyPr>
          <a:lstStyle/>
          <a:p>
            <a:pPr algn="ctr"/>
            <a:r>
              <a:rPr lang="en-US" sz="4400" dirty="0"/>
              <a:t>It is safe to drive after smoking cannabis?</a:t>
            </a:r>
          </a:p>
          <a:p>
            <a:pPr algn="ctr"/>
            <a:endParaRPr lang="en-GB" sz="4400" dirty="0"/>
          </a:p>
        </p:txBody>
      </p:sp>
      <p:pic>
        <p:nvPicPr>
          <p:cNvPr id="2050" name="Picture 2" descr="How Does Smoking Pot Affect Our Ability to Drive? - Pothead Media">
            <a:extLst>
              <a:ext uri="{FF2B5EF4-FFF2-40B4-BE49-F238E27FC236}">
                <a16:creationId xmlns:a16="http://schemas.microsoft.com/office/drawing/2014/main" id="{F6175771-F779-469C-B355-9E0C57A1EC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786" y="2323532"/>
            <a:ext cx="5245588" cy="2210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7439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grpSp>
        <p:nvGrpSpPr>
          <p:cNvPr id="9" name="Group 11">
            <a:extLst>
              <a:ext uri="{FF2B5EF4-FFF2-40B4-BE49-F238E27FC236}">
                <a16:creationId xmlns:a16="http://schemas.microsoft.com/office/drawing/2014/main" id="{FE722845-6BC3-4349-90DC-EE8641AFB9E3}"/>
              </a:ext>
            </a:extLst>
          </p:cNvPr>
          <p:cNvGrpSpPr>
            <a:grpSpLocks/>
          </p:cNvGrpSpPr>
          <p:nvPr/>
        </p:nvGrpSpPr>
        <p:grpSpPr bwMode="auto">
          <a:xfrm>
            <a:off x="4880429" y="4964607"/>
            <a:ext cx="8229600" cy="914400"/>
            <a:chOff x="240" y="1488"/>
            <a:chExt cx="5184" cy="576"/>
          </a:xfrm>
        </p:grpSpPr>
        <p:sp>
          <p:nvSpPr>
            <p:cNvPr id="11" name="Text Box 1">
              <a:extLst>
                <a:ext uri="{FF2B5EF4-FFF2-40B4-BE49-F238E27FC236}">
                  <a16:creationId xmlns:a16="http://schemas.microsoft.com/office/drawing/2014/main" id="{98BC3D20-49B3-43A5-BD29-E9DFB4D44D3B}"/>
                </a:ext>
              </a:extLst>
            </p:cNvPr>
            <p:cNvSpPr txBox="1">
              <a:spLocks noChangeArrowheads="1"/>
            </p:cNvSpPr>
            <p:nvPr/>
          </p:nvSpPr>
          <p:spPr bwMode="auto">
            <a:xfrm>
              <a:off x="240" y="1488"/>
              <a:ext cx="518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en-US" sz="5400" b="1">
                  <a:solidFill>
                    <a:srgbClr val="662E91"/>
                  </a:solidFill>
                  <a:latin typeface="Calibri" panose="020F0502020204030204" pitchFamily="34" charset="0"/>
                </a:rPr>
                <a:t>True            False </a:t>
              </a:r>
            </a:p>
          </p:txBody>
        </p:sp>
        <p:sp>
          <p:nvSpPr>
            <p:cNvPr id="14" name="Text Box 7">
              <a:extLst>
                <a:ext uri="{FF2B5EF4-FFF2-40B4-BE49-F238E27FC236}">
                  <a16:creationId xmlns:a16="http://schemas.microsoft.com/office/drawing/2014/main" id="{EDAF6538-14BD-4A53-9D56-78D032A5082E}"/>
                </a:ext>
              </a:extLst>
            </p:cNvPr>
            <p:cNvSpPr txBox="1">
              <a:spLocks noChangeArrowheads="1"/>
            </p:cNvSpPr>
            <p:nvPr/>
          </p:nvSpPr>
          <p:spPr bwMode="auto">
            <a:xfrm>
              <a:off x="912" y="1632"/>
              <a:ext cx="336" cy="336"/>
            </a:xfrm>
            <a:prstGeom prst="rect">
              <a:avLst/>
            </a:prstGeom>
            <a:solidFill>
              <a:srgbClr val="51BA55"/>
            </a:solidFill>
            <a:ln w="12700">
              <a:solidFill>
                <a:schemeClr val="tx1"/>
              </a:solidFill>
              <a:miter lim="800000"/>
              <a:headEnd/>
              <a:tailEnd/>
            </a:ln>
          </p:spPr>
          <p:txBody>
            <a:bodyPr/>
            <a:lstStyle/>
            <a:p>
              <a:pPr>
                <a:spcBef>
                  <a:spcPct val="50000"/>
                </a:spcBef>
              </a:pPr>
              <a:endParaRPr lang="en-CA" altLang="en-US"/>
            </a:p>
          </p:txBody>
        </p:sp>
        <p:sp>
          <p:nvSpPr>
            <p:cNvPr id="15" name="Text Box 10">
              <a:extLst>
                <a:ext uri="{FF2B5EF4-FFF2-40B4-BE49-F238E27FC236}">
                  <a16:creationId xmlns:a16="http://schemas.microsoft.com/office/drawing/2014/main" id="{37F671D7-CADF-4455-986D-3696FC997F2D}"/>
                </a:ext>
              </a:extLst>
            </p:cNvPr>
            <p:cNvSpPr txBox="1">
              <a:spLocks noChangeArrowheads="1"/>
            </p:cNvSpPr>
            <p:nvPr/>
          </p:nvSpPr>
          <p:spPr bwMode="auto">
            <a:xfrm>
              <a:off x="2928" y="1584"/>
              <a:ext cx="336" cy="336"/>
            </a:xfrm>
            <a:prstGeom prst="rect">
              <a:avLst/>
            </a:prstGeom>
            <a:solidFill>
              <a:srgbClr val="51BA55"/>
            </a:solidFill>
            <a:ln w="12700">
              <a:solidFill>
                <a:schemeClr val="tx1"/>
              </a:solidFill>
              <a:miter lim="800000"/>
              <a:headEnd/>
              <a:tailEnd/>
            </a:ln>
          </p:spPr>
          <p:txBody>
            <a:bodyPr/>
            <a:lstStyle/>
            <a:p>
              <a:pPr>
                <a:spcBef>
                  <a:spcPct val="50000"/>
                </a:spcBef>
              </a:pPr>
              <a:endParaRPr lang="en-CA" altLang="en-US"/>
            </a:p>
          </p:txBody>
        </p:sp>
      </p:grpSp>
      <p:pic>
        <p:nvPicPr>
          <p:cNvPr id="16" name="Picture 9" descr="MC900434713[1]">
            <a:extLst>
              <a:ext uri="{FF2B5EF4-FFF2-40B4-BE49-F238E27FC236}">
                <a16:creationId xmlns:a16="http://schemas.microsoft.com/office/drawing/2014/main" id="{5C9F76B8-506D-45B5-9211-D3EF67214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7629" y="4797919"/>
            <a:ext cx="7540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a:extLst>
              <a:ext uri="{FF2B5EF4-FFF2-40B4-BE49-F238E27FC236}">
                <a16:creationId xmlns:a16="http://schemas.microsoft.com/office/drawing/2014/main" id="{1ECE168E-D9EA-4857-970B-6FE8E72B3B75}"/>
              </a:ext>
            </a:extLst>
          </p:cNvPr>
          <p:cNvSpPr txBox="1">
            <a:spLocks/>
          </p:cNvSpPr>
          <p:nvPr/>
        </p:nvSpPr>
        <p:spPr>
          <a:xfrm>
            <a:off x="251711" y="285402"/>
            <a:ext cx="3765483" cy="3388287"/>
          </a:xfrm>
          <a:prstGeom prst="rect">
            <a:avLst/>
          </a:prstGeom>
          <a:effectLst>
            <a:outerShdw blurRad="50800" dir="14400000">
              <a:srgbClr val="000000">
                <a:alpha val="60000"/>
              </a:srgbClr>
            </a:outerShdw>
          </a:effectLst>
        </p:spPr>
        <p:txBody>
          <a:bodyPr vert="horz" lIns="91440" tIns="45720" rIns="91440" bIns="45720" rtlCol="0" anchor="ctr">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3600" dirty="0"/>
              <a:t>4. </a:t>
            </a:r>
            <a:br>
              <a:rPr lang="en-US" sz="13600" dirty="0"/>
            </a:br>
            <a:endParaRPr lang="en-GB" sz="13600" dirty="0"/>
          </a:p>
        </p:txBody>
      </p:sp>
      <p:sp>
        <p:nvSpPr>
          <p:cNvPr id="18" name="TextBox 17">
            <a:extLst>
              <a:ext uri="{FF2B5EF4-FFF2-40B4-BE49-F238E27FC236}">
                <a16:creationId xmlns:a16="http://schemas.microsoft.com/office/drawing/2014/main" id="{8F7E1D6F-6223-4025-BAB6-B93B53866C84}"/>
              </a:ext>
            </a:extLst>
          </p:cNvPr>
          <p:cNvSpPr txBox="1"/>
          <p:nvPr/>
        </p:nvSpPr>
        <p:spPr>
          <a:xfrm>
            <a:off x="4226941" y="438152"/>
            <a:ext cx="7727863" cy="769441"/>
          </a:xfrm>
          <a:prstGeom prst="rect">
            <a:avLst/>
          </a:prstGeom>
          <a:noFill/>
        </p:spPr>
        <p:txBody>
          <a:bodyPr wrap="square" rtlCol="0">
            <a:spAutoFit/>
          </a:bodyPr>
          <a:lstStyle/>
          <a:p>
            <a:pPr algn="ctr"/>
            <a:r>
              <a:rPr lang="en-GB" sz="4400" dirty="0"/>
              <a:t>Cocaine is a depressant.</a:t>
            </a:r>
          </a:p>
        </p:txBody>
      </p:sp>
      <p:pic>
        <p:nvPicPr>
          <p:cNvPr id="11266" name="Picture 2" descr="Cocaine, the yuppie drug? Not now, say experts – its lure is crossing all  classes | Drugs trade | The Guardian">
            <a:extLst>
              <a:ext uri="{FF2B5EF4-FFF2-40B4-BE49-F238E27FC236}">
                <a16:creationId xmlns:a16="http://schemas.microsoft.com/office/drawing/2014/main" id="{9BB653AE-E7BC-432D-91F5-725200A1A0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264" y="1391419"/>
            <a:ext cx="5219326" cy="313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6259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grpSp>
        <p:nvGrpSpPr>
          <p:cNvPr id="9" name="Group 11">
            <a:extLst>
              <a:ext uri="{FF2B5EF4-FFF2-40B4-BE49-F238E27FC236}">
                <a16:creationId xmlns:a16="http://schemas.microsoft.com/office/drawing/2014/main" id="{FE722845-6BC3-4349-90DC-EE8641AFB9E3}"/>
              </a:ext>
            </a:extLst>
          </p:cNvPr>
          <p:cNvGrpSpPr>
            <a:grpSpLocks/>
          </p:cNvGrpSpPr>
          <p:nvPr/>
        </p:nvGrpSpPr>
        <p:grpSpPr bwMode="auto">
          <a:xfrm>
            <a:off x="4880429" y="4964607"/>
            <a:ext cx="8229600" cy="914400"/>
            <a:chOff x="240" y="1488"/>
            <a:chExt cx="5184" cy="576"/>
          </a:xfrm>
        </p:grpSpPr>
        <p:sp>
          <p:nvSpPr>
            <p:cNvPr id="11" name="Text Box 1">
              <a:extLst>
                <a:ext uri="{FF2B5EF4-FFF2-40B4-BE49-F238E27FC236}">
                  <a16:creationId xmlns:a16="http://schemas.microsoft.com/office/drawing/2014/main" id="{98BC3D20-49B3-43A5-BD29-E9DFB4D44D3B}"/>
                </a:ext>
              </a:extLst>
            </p:cNvPr>
            <p:cNvSpPr txBox="1">
              <a:spLocks noChangeArrowheads="1"/>
            </p:cNvSpPr>
            <p:nvPr/>
          </p:nvSpPr>
          <p:spPr bwMode="auto">
            <a:xfrm>
              <a:off x="240" y="1488"/>
              <a:ext cx="518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en-US" sz="5400" b="1" dirty="0">
                  <a:solidFill>
                    <a:srgbClr val="662E91"/>
                  </a:solidFill>
                  <a:latin typeface="Calibri" panose="020F0502020204030204" pitchFamily="34" charset="0"/>
                </a:rPr>
                <a:t>True            False </a:t>
              </a:r>
            </a:p>
          </p:txBody>
        </p:sp>
        <p:sp>
          <p:nvSpPr>
            <p:cNvPr id="14" name="Text Box 7">
              <a:extLst>
                <a:ext uri="{FF2B5EF4-FFF2-40B4-BE49-F238E27FC236}">
                  <a16:creationId xmlns:a16="http://schemas.microsoft.com/office/drawing/2014/main" id="{EDAF6538-14BD-4A53-9D56-78D032A5082E}"/>
                </a:ext>
              </a:extLst>
            </p:cNvPr>
            <p:cNvSpPr txBox="1">
              <a:spLocks noChangeArrowheads="1"/>
            </p:cNvSpPr>
            <p:nvPr/>
          </p:nvSpPr>
          <p:spPr bwMode="auto">
            <a:xfrm>
              <a:off x="912" y="1632"/>
              <a:ext cx="336" cy="336"/>
            </a:xfrm>
            <a:prstGeom prst="rect">
              <a:avLst/>
            </a:prstGeom>
            <a:solidFill>
              <a:srgbClr val="51BA55"/>
            </a:solidFill>
            <a:ln w="12700">
              <a:solidFill>
                <a:schemeClr val="tx1"/>
              </a:solidFill>
              <a:miter lim="800000"/>
              <a:headEnd/>
              <a:tailEnd/>
            </a:ln>
          </p:spPr>
          <p:txBody>
            <a:bodyPr/>
            <a:lstStyle/>
            <a:p>
              <a:pPr>
                <a:spcBef>
                  <a:spcPct val="50000"/>
                </a:spcBef>
              </a:pPr>
              <a:endParaRPr lang="en-CA" altLang="en-US"/>
            </a:p>
          </p:txBody>
        </p:sp>
        <p:sp>
          <p:nvSpPr>
            <p:cNvPr id="15" name="Text Box 10">
              <a:extLst>
                <a:ext uri="{FF2B5EF4-FFF2-40B4-BE49-F238E27FC236}">
                  <a16:creationId xmlns:a16="http://schemas.microsoft.com/office/drawing/2014/main" id="{37F671D7-CADF-4455-986D-3696FC997F2D}"/>
                </a:ext>
              </a:extLst>
            </p:cNvPr>
            <p:cNvSpPr txBox="1">
              <a:spLocks noChangeArrowheads="1"/>
            </p:cNvSpPr>
            <p:nvPr/>
          </p:nvSpPr>
          <p:spPr bwMode="auto">
            <a:xfrm>
              <a:off x="2928" y="1584"/>
              <a:ext cx="336" cy="336"/>
            </a:xfrm>
            <a:prstGeom prst="rect">
              <a:avLst/>
            </a:prstGeom>
            <a:solidFill>
              <a:srgbClr val="51BA55"/>
            </a:solidFill>
            <a:ln w="12700">
              <a:solidFill>
                <a:schemeClr val="tx1"/>
              </a:solidFill>
              <a:miter lim="800000"/>
              <a:headEnd/>
              <a:tailEnd/>
            </a:ln>
          </p:spPr>
          <p:txBody>
            <a:bodyPr/>
            <a:lstStyle/>
            <a:p>
              <a:pPr>
                <a:spcBef>
                  <a:spcPct val="50000"/>
                </a:spcBef>
              </a:pPr>
              <a:endParaRPr lang="en-CA" altLang="en-US"/>
            </a:p>
          </p:txBody>
        </p:sp>
      </p:grpSp>
      <p:pic>
        <p:nvPicPr>
          <p:cNvPr id="16" name="Picture 9" descr="MC900434713[1]">
            <a:extLst>
              <a:ext uri="{FF2B5EF4-FFF2-40B4-BE49-F238E27FC236}">
                <a16:creationId xmlns:a16="http://schemas.microsoft.com/office/drawing/2014/main" id="{5C9F76B8-506D-45B5-9211-D3EF67214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269" y="4795239"/>
            <a:ext cx="7540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F609F93-39FF-4EE7-B7A8-377E0EDCA44E}"/>
              </a:ext>
            </a:extLst>
          </p:cNvPr>
          <p:cNvSpPr txBox="1"/>
          <p:nvPr/>
        </p:nvSpPr>
        <p:spPr>
          <a:xfrm>
            <a:off x="5064778" y="285402"/>
            <a:ext cx="6679569" cy="1446550"/>
          </a:xfrm>
          <a:prstGeom prst="rect">
            <a:avLst/>
          </a:prstGeom>
          <a:noFill/>
        </p:spPr>
        <p:txBody>
          <a:bodyPr wrap="square" rtlCol="0">
            <a:spAutoFit/>
          </a:bodyPr>
          <a:lstStyle/>
          <a:p>
            <a:pPr algn="ctr"/>
            <a:r>
              <a:rPr lang="en-US" sz="4400" dirty="0"/>
              <a:t>Xanax is a benzodiazepine</a:t>
            </a:r>
            <a:endParaRPr lang="en-GB" sz="4400" dirty="0"/>
          </a:p>
        </p:txBody>
      </p:sp>
      <p:sp>
        <p:nvSpPr>
          <p:cNvPr id="17" name="Title 1">
            <a:extLst>
              <a:ext uri="{FF2B5EF4-FFF2-40B4-BE49-F238E27FC236}">
                <a16:creationId xmlns:a16="http://schemas.microsoft.com/office/drawing/2014/main" id="{F4FEA7BE-E5C0-4FBA-9024-5ABB79307E24}"/>
              </a:ext>
            </a:extLst>
          </p:cNvPr>
          <p:cNvSpPr txBox="1">
            <a:spLocks/>
          </p:cNvSpPr>
          <p:nvPr/>
        </p:nvSpPr>
        <p:spPr>
          <a:xfrm>
            <a:off x="251711" y="285402"/>
            <a:ext cx="3765483" cy="3388287"/>
          </a:xfrm>
          <a:prstGeom prst="rect">
            <a:avLst/>
          </a:prstGeom>
          <a:effectLst>
            <a:outerShdw blurRad="50800" dir="14400000">
              <a:srgbClr val="000000">
                <a:alpha val="60000"/>
              </a:srgbClr>
            </a:outerShdw>
          </a:effectLst>
        </p:spPr>
        <p:txBody>
          <a:bodyPr vert="horz" lIns="91440" tIns="45720" rIns="91440" bIns="45720" rtlCol="0" anchor="ctr">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3600" dirty="0"/>
              <a:t>5. </a:t>
            </a:r>
            <a:br>
              <a:rPr lang="en-US" sz="13600" dirty="0"/>
            </a:br>
            <a:endParaRPr lang="en-GB" sz="13600" dirty="0"/>
          </a:p>
        </p:txBody>
      </p:sp>
      <p:pic>
        <p:nvPicPr>
          <p:cNvPr id="4098" name="Picture 2" descr="X ANA X 2 Pill (White/Rectangle/15mm) - Pill Identifier - Drugs.com">
            <a:extLst>
              <a:ext uri="{FF2B5EF4-FFF2-40B4-BE49-F238E27FC236}">
                <a16:creationId xmlns:a16="http://schemas.microsoft.com/office/drawing/2014/main" id="{A9153381-043B-43EA-AF4C-5CBD00A301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9792" y="2071508"/>
            <a:ext cx="3241315" cy="243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2368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TextBox 11">
            <a:extLst>
              <a:ext uri="{FF2B5EF4-FFF2-40B4-BE49-F238E27FC236}">
                <a16:creationId xmlns:a16="http://schemas.microsoft.com/office/drawing/2014/main" id="{E50C40B8-46A1-4F54-AB7D-CC2CA57D1EA0}"/>
              </a:ext>
            </a:extLst>
          </p:cNvPr>
          <p:cNvSpPr txBox="1"/>
          <p:nvPr/>
        </p:nvSpPr>
        <p:spPr>
          <a:xfrm>
            <a:off x="4231393" y="312479"/>
            <a:ext cx="7886830" cy="1446550"/>
          </a:xfrm>
          <a:prstGeom prst="rect">
            <a:avLst/>
          </a:prstGeom>
          <a:noFill/>
        </p:spPr>
        <p:txBody>
          <a:bodyPr wrap="square" rtlCol="0">
            <a:spAutoFit/>
          </a:bodyPr>
          <a:lstStyle/>
          <a:p>
            <a:pPr algn="ctr"/>
            <a:r>
              <a:rPr lang="en-GB" sz="4400" dirty="0"/>
              <a:t>Long term alcohol use can damage the liver.</a:t>
            </a:r>
          </a:p>
        </p:txBody>
      </p:sp>
      <p:sp>
        <p:nvSpPr>
          <p:cNvPr id="13" name="Title 1">
            <a:extLst>
              <a:ext uri="{FF2B5EF4-FFF2-40B4-BE49-F238E27FC236}">
                <a16:creationId xmlns:a16="http://schemas.microsoft.com/office/drawing/2014/main" id="{12B9C7CE-6C3C-4188-9C0D-900BB81350E8}"/>
              </a:ext>
            </a:extLst>
          </p:cNvPr>
          <p:cNvSpPr txBox="1">
            <a:spLocks/>
          </p:cNvSpPr>
          <p:nvPr/>
        </p:nvSpPr>
        <p:spPr>
          <a:xfrm>
            <a:off x="251711" y="285402"/>
            <a:ext cx="3765483" cy="3388287"/>
          </a:xfrm>
          <a:prstGeom prst="rect">
            <a:avLst/>
          </a:prstGeom>
          <a:effectLst>
            <a:outerShdw blurRad="50800" dir="14400000">
              <a:srgbClr val="000000">
                <a:alpha val="60000"/>
              </a:srgbClr>
            </a:outerShdw>
          </a:effectLst>
        </p:spPr>
        <p:txBody>
          <a:bodyPr vert="horz" lIns="91440" tIns="45720" rIns="91440" bIns="45720" rtlCol="0" anchor="ctr">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3600" dirty="0"/>
              <a:t>6. </a:t>
            </a:r>
            <a:br>
              <a:rPr lang="en-US" sz="13600" dirty="0"/>
            </a:br>
            <a:endParaRPr lang="en-GB" sz="13600" dirty="0"/>
          </a:p>
        </p:txBody>
      </p:sp>
      <p:grpSp>
        <p:nvGrpSpPr>
          <p:cNvPr id="14" name="Group 11">
            <a:extLst>
              <a:ext uri="{FF2B5EF4-FFF2-40B4-BE49-F238E27FC236}">
                <a16:creationId xmlns:a16="http://schemas.microsoft.com/office/drawing/2014/main" id="{DC2B49C3-94E0-48D8-ADD8-2B1763782D75}"/>
              </a:ext>
            </a:extLst>
          </p:cNvPr>
          <p:cNvGrpSpPr>
            <a:grpSpLocks/>
          </p:cNvGrpSpPr>
          <p:nvPr/>
        </p:nvGrpSpPr>
        <p:grpSpPr bwMode="auto">
          <a:xfrm>
            <a:off x="4880429" y="4964607"/>
            <a:ext cx="8229600" cy="914400"/>
            <a:chOff x="240" y="1488"/>
            <a:chExt cx="5184" cy="576"/>
          </a:xfrm>
        </p:grpSpPr>
        <p:sp>
          <p:nvSpPr>
            <p:cNvPr id="15" name="Text Box 1">
              <a:extLst>
                <a:ext uri="{FF2B5EF4-FFF2-40B4-BE49-F238E27FC236}">
                  <a16:creationId xmlns:a16="http://schemas.microsoft.com/office/drawing/2014/main" id="{41F5B848-EC52-4F60-91B8-BA61F2DF0E62}"/>
                </a:ext>
              </a:extLst>
            </p:cNvPr>
            <p:cNvSpPr txBox="1">
              <a:spLocks noChangeArrowheads="1"/>
            </p:cNvSpPr>
            <p:nvPr/>
          </p:nvSpPr>
          <p:spPr bwMode="auto">
            <a:xfrm>
              <a:off x="240" y="1488"/>
              <a:ext cx="518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en-US" sz="5400" b="1">
                  <a:solidFill>
                    <a:srgbClr val="662E91"/>
                  </a:solidFill>
                  <a:latin typeface="Calibri" panose="020F0502020204030204" pitchFamily="34" charset="0"/>
                </a:rPr>
                <a:t>True            False </a:t>
              </a:r>
            </a:p>
          </p:txBody>
        </p:sp>
        <p:sp>
          <p:nvSpPr>
            <p:cNvPr id="16" name="Text Box 7">
              <a:extLst>
                <a:ext uri="{FF2B5EF4-FFF2-40B4-BE49-F238E27FC236}">
                  <a16:creationId xmlns:a16="http://schemas.microsoft.com/office/drawing/2014/main" id="{48E597CC-F84A-494F-A6B4-2B50372E0FDA}"/>
                </a:ext>
              </a:extLst>
            </p:cNvPr>
            <p:cNvSpPr txBox="1">
              <a:spLocks noChangeArrowheads="1"/>
            </p:cNvSpPr>
            <p:nvPr/>
          </p:nvSpPr>
          <p:spPr bwMode="auto">
            <a:xfrm>
              <a:off x="912" y="1632"/>
              <a:ext cx="336" cy="336"/>
            </a:xfrm>
            <a:prstGeom prst="rect">
              <a:avLst/>
            </a:prstGeom>
            <a:solidFill>
              <a:srgbClr val="51BA55"/>
            </a:solidFill>
            <a:ln w="12700">
              <a:solidFill>
                <a:schemeClr val="tx1"/>
              </a:solidFill>
              <a:miter lim="800000"/>
              <a:headEnd/>
              <a:tailEnd/>
            </a:ln>
          </p:spPr>
          <p:txBody>
            <a:bodyPr/>
            <a:lstStyle/>
            <a:p>
              <a:pPr>
                <a:spcBef>
                  <a:spcPct val="50000"/>
                </a:spcBef>
              </a:pPr>
              <a:endParaRPr lang="en-CA" altLang="en-US"/>
            </a:p>
          </p:txBody>
        </p:sp>
        <p:sp>
          <p:nvSpPr>
            <p:cNvPr id="17" name="Text Box 10">
              <a:extLst>
                <a:ext uri="{FF2B5EF4-FFF2-40B4-BE49-F238E27FC236}">
                  <a16:creationId xmlns:a16="http://schemas.microsoft.com/office/drawing/2014/main" id="{012E1E43-802C-42D2-9C46-07287CFC19C9}"/>
                </a:ext>
              </a:extLst>
            </p:cNvPr>
            <p:cNvSpPr txBox="1">
              <a:spLocks noChangeArrowheads="1"/>
            </p:cNvSpPr>
            <p:nvPr/>
          </p:nvSpPr>
          <p:spPr bwMode="auto">
            <a:xfrm>
              <a:off x="2928" y="1584"/>
              <a:ext cx="336" cy="336"/>
            </a:xfrm>
            <a:prstGeom prst="rect">
              <a:avLst/>
            </a:prstGeom>
            <a:solidFill>
              <a:srgbClr val="51BA55"/>
            </a:solidFill>
            <a:ln w="12700">
              <a:solidFill>
                <a:schemeClr val="tx1"/>
              </a:solidFill>
              <a:miter lim="800000"/>
              <a:headEnd/>
              <a:tailEnd/>
            </a:ln>
          </p:spPr>
          <p:txBody>
            <a:bodyPr/>
            <a:lstStyle/>
            <a:p>
              <a:pPr>
                <a:spcBef>
                  <a:spcPct val="50000"/>
                </a:spcBef>
              </a:pPr>
              <a:endParaRPr lang="en-CA" altLang="en-US"/>
            </a:p>
          </p:txBody>
        </p:sp>
      </p:grpSp>
      <p:pic>
        <p:nvPicPr>
          <p:cNvPr id="18" name="Picture 9" descr="MC900434713[1]">
            <a:extLst>
              <a:ext uri="{FF2B5EF4-FFF2-40B4-BE49-F238E27FC236}">
                <a16:creationId xmlns:a16="http://schemas.microsoft.com/office/drawing/2014/main" id="{3C0984F8-BB58-489C-9502-4112FFA60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351" y="4797919"/>
            <a:ext cx="7540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Wray &amp;amp; Nephew Overproof Rum 35cl - DrinkSupermarket">
            <a:extLst>
              <a:ext uri="{FF2B5EF4-FFF2-40B4-BE49-F238E27FC236}">
                <a16:creationId xmlns:a16="http://schemas.microsoft.com/office/drawing/2014/main" id="{8C8EB8CE-70F0-469F-BA8D-254DD8CFA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3057" y="1963215"/>
            <a:ext cx="2667972" cy="2667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6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TextBox 11">
            <a:extLst>
              <a:ext uri="{FF2B5EF4-FFF2-40B4-BE49-F238E27FC236}">
                <a16:creationId xmlns:a16="http://schemas.microsoft.com/office/drawing/2014/main" id="{E50C40B8-46A1-4F54-AB7D-CC2CA57D1EA0}"/>
              </a:ext>
            </a:extLst>
          </p:cNvPr>
          <p:cNvSpPr txBox="1"/>
          <p:nvPr/>
        </p:nvSpPr>
        <p:spPr>
          <a:xfrm>
            <a:off x="4226941" y="408118"/>
            <a:ext cx="7727863" cy="1446550"/>
          </a:xfrm>
          <a:prstGeom prst="rect">
            <a:avLst/>
          </a:prstGeom>
          <a:noFill/>
        </p:spPr>
        <p:txBody>
          <a:bodyPr wrap="square" rtlCol="0">
            <a:spAutoFit/>
          </a:bodyPr>
          <a:lstStyle/>
          <a:p>
            <a:pPr algn="ctr"/>
            <a:r>
              <a:rPr lang="en-GB" sz="4400" dirty="0"/>
              <a:t>Codeine lean is a physically addictive drug. </a:t>
            </a:r>
          </a:p>
        </p:txBody>
      </p:sp>
      <p:sp>
        <p:nvSpPr>
          <p:cNvPr id="7" name="Title 1">
            <a:extLst>
              <a:ext uri="{FF2B5EF4-FFF2-40B4-BE49-F238E27FC236}">
                <a16:creationId xmlns:a16="http://schemas.microsoft.com/office/drawing/2014/main" id="{D1A74391-41AF-47C6-81A0-3691175B59A4}"/>
              </a:ext>
            </a:extLst>
          </p:cNvPr>
          <p:cNvSpPr txBox="1">
            <a:spLocks/>
          </p:cNvSpPr>
          <p:nvPr/>
        </p:nvSpPr>
        <p:spPr>
          <a:xfrm>
            <a:off x="251711" y="285402"/>
            <a:ext cx="3765483" cy="3388287"/>
          </a:xfrm>
          <a:prstGeom prst="rect">
            <a:avLst/>
          </a:prstGeom>
          <a:effectLst>
            <a:outerShdw blurRad="50800" dir="14400000">
              <a:srgbClr val="000000">
                <a:alpha val="60000"/>
              </a:srgbClr>
            </a:outerShdw>
          </a:effectLst>
        </p:spPr>
        <p:txBody>
          <a:bodyPr vert="horz" lIns="91440" tIns="45720" rIns="91440" bIns="45720" rtlCol="0" anchor="ctr">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3600" dirty="0"/>
              <a:t>7. </a:t>
            </a:r>
            <a:br>
              <a:rPr lang="en-US" sz="13600" dirty="0"/>
            </a:br>
            <a:endParaRPr lang="en-GB" sz="13600" dirty="0"/>
          </a:p>
        </p:txBody>
      </p:sp>
      <p:grpSp>
        <p:nvGrpSpPr>
          <p:cNvPr id="9" name="Group 11">
            <a:extLst>
              <a:ext uri="{FF2B5EF4-FFF2-40B4-BE49-F238E27FC236}">
                <a16:creationId xmlns:a16="http://schemas.microsoft.com/office/drawing/2014/main" id="{0C78E877-C51A-4C34-A4E0-85B1E4161205}"/>
              </a:ext>
            </a:extLst>
          </p:cNvPr>
          <p:cNvGrpSpPr>
            <a:grpSpLocks/>
          </p:cNvGrpSpPr>
          <p:nvPr/>
        </p:nvGrpSpPr>
        <p:grpSpPr bwMode="auto">
          <a:xfrm>
            <a:off x="4880429" y="4964607"/>
            <a:ext cx="8229600" cy="914400"/>
            <a:chOff x="240" y="1488"/>
            <a:chExt cx="5184" cy="576"/>
          </a:xfrm>
        </p:grpSpPr>
        <p:sp>
          <p:nvSpPr>
            <p:cNvPr id="11" name="Text Box 1">
              <a:extLst>
                <a:ext uri="{FF2B5EF4-FFF2-40B4-BE49-F238E27FC236}">
                  <a16:creationId xmlns:a16="http://schemas.microsoft.com/office/drawing/2014/main" id="{7F72E3C1-E9F7-43A9-A5D2-BF72404F246D}"/>
                </a:ext>
              </a:extLst>
            </p:cNvPr>
            <p:cNvSpPr txBox="1">
              <a:spLocks noChangeArrowheads="1"/>
            </p:cNvSpPr>
            <p:nvPr/>
          </p:nvSpPr>
          <p:spPr bwMode="auto">
            <a:xfrm>
              <a:off x="240" y="1488"/>
              <a:ext cx="518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en-US" sz="5400" b="1">
                  <a:solidFill>
                    <a:srgbClr val="662E91"/>
                  </a:solidFill>
                  <a:latin typeface="Calibri" panose="020F0502020204030204" pitchFamily="34" charset="0"/>
                </a:rPr>
                <a:t>True            False </a:t>
              </a:r>
            </a:p>
          </p:txBody>
        </p:sp>
        <p:sp>
          <p:nvSpPr>
            <p:cNvPr id="13" name="Text Box 7">
              <a:extLst>
                <a:ext uri="{FF2B5EF4-FFF2-40B4-BE49-F238E27FC236}">
                  <a16:creationId xmlns:a16="http://schemas.microsoft.com/office/drawing/2014/main" id="{57B3E0E8-4A0F-4544-BA21-288A81EED026}"/>
                </a:ext>
              </a:extLst>
            </p:cNvPr>
            <p:cNvSpPr txBox="1">
              <a:spLocks noChangeArrowheads="1"/>
            </p:cNvSpPr>
            <p:nvPr/>
          </p:nvSpPr>
          <p:spPr bwMode="auto">
            <a:xfrm>
              <a:off x="912" y="1632"/>
              <a:ext cx="336" cy="336"/>
            </a:xfrm>
            <a:prstGeom prst="rect">
              <a:avLst/>
            </a:prstGeom>
            <a:solidFill>
              <a:srgbClr val="51BA55"/>
            </a:solidFill>
            <a:ln w="12700">
              <a:solidFill>
                <a:schemeClr val="tx1"/>
              </a:solidFill>
              <a:miter lim="800000"/>
              <a:headEnd/>
              <a:tailEnd/>
            </a:ln>
          </p:spPr>
          <p:txBody>
            <a:bodyPr/>
            <a:lstStyle/>
            <a:p>
              <a:pPr>
                <a:spcBef>
                  <a:spcPct val="50000"/>
                </a:spcBef>
              </a:pPr>
              <a:endParaRPr lang="en-CA" altLang="en-US"/>
            </a:p>
          </p:txBody>
        </p:sp>
        <p:sp>
          <p:nvSpPr>
            <p:cNvPr id="14" name="Text Box 10">
              <a:extLst>
                <a:ext uri="{FF2B5EF4-FFF2-40B4-BE49-F238E27FC236}">
                  <a16:creationId xmlns:a16="http://schemas.microsoft.com/office/drawing/2014/main" id="{BF367AB3-69C7-4994-8A2D-F53DE7203094}"/>
                </a:ext>
              </a:extLst>
            </p:cNvPr>
            <p:cNvSpPr txBox="1">
              <a:spLocks noChangeArrowheads="1"/>
            </p:cNvSpPr>
            <p:nvPr/>
          </p:nvSpPr>
          <p:spPr bwMode="auto">
            <a:xfrm>
              <a:off x="2928" y="1584"/>
              <a:ext cx="336" cy="336"/>
            </a:xfrm>
            <a:prstGeom prst="rect">
              <a:avLst/>
            </a:prstGeom>
            <a:solidFill>
              <a:srgbClr val="51BA55"/>
            </a:solidFill>
            <a:ln w="12700">
              <a:solidFill>
                <a:schemeClr val="tx1"/>
              </a:solidFill>
              <a:miter lim="800000"/>
              <a:headEnd/>
              <a:tailEnd/>
            </a:ln>
          </p:spPr>
          <p:txBody>
            <a:bodyPr/>
            <a:lstStyle/>
            <a:p>
              <a:pPr>
                <a:spcBef>
                  <a:spcPct val="50000"/>
                </a:spcBef>
              </a:pPr>
              <a:endParaRPr lang="en-CA" altLang="en-US"/>
            </a:p>
          </p:txBody>
        </p:sp>
      </p:grpSp>
      <p:pic>
        <p:nvPicPr>
          <p:cNvPr id="15" name="Picture 9" descr="MC900434713[1]">
            <a:extLst>
              <a:ext uri="{FF2B5EF4-FFF2-40B4-BE49-F238E27FC236}">
                <a16:creationId xmlns:a16="http://schemas.microsoft.com/office/drawing/2014/main" id="{52DE819F-0B25-440C-B089-F6C7CB3AE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351" y="4936032"/>
            <a:ext cx="7540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Codeine ,dirty sprite, sizzurp, purple drank available | Global Sources">
            <a:extLst>
              <a:ext uri="{FF2B5EF4-FFF2-40B4-BE49-F238E27FC236}">
                <a16:creationId xmlns:a16="http://schemas.microsoft.com/office/drawing/2014/main" id="{DB36DCA6-E033-4A46-B3D7-5EAA904881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2009" y="2198962"/>
            <a:ext cx="2538391" cy="253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1446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TextBox 11">
            <a:extLst>
              <a:ext uri="{FF2B5EF4-FFF2-40B4-BE49-F238E27FC236}">
                <a16:creationId xmlns:a16="http://schemas.microsoft.com/office/drawing/2014/main" id="{E50C40B8-46A1-4F54-AB7D-CC2CA57D1EA0}"/>
              </a:ext>
            </a:extLst>
          </p:cNvPr>
          <p:cNvSpPr txBox="1"/>
          <p:nvPr/>
        </p:nvSpPr>
        <p:spPr>
          <a:xfrm>
            <a:off x="4489700" y="408118"/>
            <a:ext cx="7954011" cy="1446550"/>
          </a:xfrm>
          <a:prstGeom prst="rect">
            <a:avLst/>
          </a:prstGeom>
          <a:noFill/>
        </p:spPr>
        <p:txBody>
          <a:bodyPr wrap="square" rtlCol="0">
            <a:spAutoFit/>
          </a:bodyPr>
          <a:lstStyle/>
          <a:p>
            <a:pPr algn="ctr"/>
            <a:r>
              <a:rPr lang="en-GB" sz="4400" dirty="0"/>
              <a:t>Edibles and weed are different drugs. </a:t>
            </a:r>
          </a:p>
        </p:txBody>
      </p:sp>
      <p:sp>
        <p:nvSpPr>
          <p:cNvPr id="7" name="Title 1">
            <a:extLst>
              <a:ext uri="{FF2B5EF4-FFF2-40B4-BE49-F238E27FC236}">
                <a16:creationId xmlns:a16="http://schemas.microsoft.com/office/drawing/2014/main" id="{E6E6D30C-87C1-4419-9D21-472890A4E5E8}"/>
              </a:ext>
            </a:extLst>
          </p:cNvPr>
          <p:cNvSpPr txBox="1">
            <a:spLocks/>
          </p:cNvSpPr>
          <p:nvPr/>
        </p:nvSpPr>
        <p:spPr>
          <a:xfrm>
            <a:off x="251711" y="285402"/>
            <a:ext cx="3765483" cy="3388287"/>
          </a:xfrm>
          <a:prstGeom prst="rect">
            <a:avLst/>
          </a:prstGeom>
          <a:effectLst>
            <a:outerShdw blurRad="50800" dir="14400000">
              <a:srgbClr val="000000">
                <a:alpha val="60000"/>
              </a:srgbClr>
            </a:outerShdw>
          </a:effectLst>
        </p:spPr>
        <p:txBody>
          <a:bodyPr vert="horz" lIns="91440" tIns="45720" rIns="91440" bIns="45720" rtlCol="0" anchor="ctr">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3600" dirty="0"/>
              <a:t>8. </a:t>
            </a:r>
            <a:br>
              <a:rPr lang="en-US" sz="13600" dirty="0"/>
            </a:br>
            <a:endParaRPr lang="en-GB" sz="13600" dirty="0"/>
          </a:p>
        </p:txBody>
      </p:sp>
      <p:grpSp>
        <p:nvGrpSpPr>
          <p:cNvPr id="9" name="Group 11">
            <a:extLst>
              <a:ext uri="{FF2B5EF4-FFF2-40B4-BE49-F238E27FC236}">
                <a16:creationId xmlns:a16="http://schemas.microsoft.com/office/drawing/2014/main" id="{C934A89F-CA7F-49BB-8DC2-72767FC74CC1}"/>
              </a:ext>
            </a:extLst>
          </p:cNvPr>
          <p:cNvGrpSpPr>
            <a:grpSpLocks/>
          </p:cNvGrpSpPr>
          <p:nvPr/>
        </p:nvGrpSpPr>
        <p:grpSpPr bwMode="auto">
          <a:xfrm>
            <a:off x="4880429" y="4964607"/>
            <a:ext cx="8229600" cy="914400"/>
            <a:chOff x="240" y="1488"/>
            <a:chExt cx="5184" cy="576"/>
          </a:xfrm>
        </p:grpSpPr>
        <p:sp>
          <p:nvSpPr>
            <p:cNvPr id="11" name="Text Box 1">
              <a:extLst>
                <a:ext uri="{FF2B5EF4-FFF2-40B4-BE49-F238E27FC236}">
                  <a16:creationId xmlns:a16="http://schemas.microsoft.com/office/drawing/2014/main" id="{C6DDC028-017D-4F61-9184-87C16E7C9039}"/>
                </a:ext>
              </a:extLst>
            </p:cNvPr>
            <p:cNvSpPr txBox="1">
              <a:spLocks noChangeArrowheads="1"/>
            </p:cNvSpPr>
            <p:nvPr/>
          </p:nvSpPr>
          <p:spPr bwMode="auto">
            <a:xfrm>
              <a:off x="240" y="1488"/>
              <a:ext cx="518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en-US" sz="5400" b="1">
                  <a:solidFill>
                    <a:srgbClr val="662E91"/>
                  </a:solidFill>
                  <a:latin typeface="Calibri" panose="020F0502020204030204" pitchFamily="34" charset="0"/>
                </a:rPr>
                <a:t>True            False </a:t>
              </a:r>
            </a:p>
          </p:txBody>
        </p:sp>
        <p:sp>
          <p:nvSpPr>
            <p:cNvPr id="13" name="Text Box 7">
              <a:extLst>
                <a:ext uri="{FF2B5EF4-FFF2-40B4-BE49-F238E27FC236}">
                  <a16:creationId xmlns:a16="http://schemas.microsoft.com/office/drawing/2014/main" id="{F1A50C5A-F6FB-499A-BEDE-BA007EBA4C3F}"/>
                </a:ext>
              </a:extLst>
            </p:cNvPr>
            <p:cNvSpPr txBox="1">
              <a:spLocks noChangeArrowheads="1"/>
            </p:cNvSpPr>
            <p:nvPr/>
          </p:nvSpPr>
          <p:spPr bwMode="auto">
            <a:xfrm>
              <a:off x="912" y="1632"/>
              <a:ext cx="336" cy="336"/>
            </a:xfrm>
            <a:prstGeom prst="rect">
              <a:avLst/>
            </a:prstGeom>
            <a:solidFill>
              <a:srgbClr val="51BA55"/>
            </a:solidFill>
            <a:ln w="12700">
              <a:solidFill>
                <a:schemeClr val="tx1"/>
              </a:solidFill>
              <a:miter lim="800000"/>
              <a:headEnd/>
              <a:tailEnd/>
            </a:ln>
          </p:spPr>
          <p:txBody>
            <a:bodyPr/>
            <a:lstStyle/>
            <a:p>
              <a:pPr>
                <a:spcBef>
                  <a:spcPct val="50000"/>
                </a:spcBef>
              </a:pPr>
              <a:endParaRPr lang="en-CA" altLang="en-US"/>
            </a:p>
          </p:txBody>
        </p:sp>
        <p:sp>
          <p:nvSpPr>
            <p:cNvPr id="14" name="Text Box 10">
              <a:extLst>
                <a:ext uri="{FF2B5EF4-FFF2-40B4-BE49-F238E27FC236}">
                  <a16:creationId xmlns:a16="http://schemas.microsoft.com/office/drawing/2014/main" id="{670778FB-E1E2-4C34-85BF-34152001EDE5}"/>
                </a:ext>
              </a:extLst>
            </p:cNvPr>
            <p:cNvSpPr txBox="1">
              <a:spLocks noChangeArrowheads="1"/>
            </p:cNvSpPr>
            <p:nvPr/>
          </p:nvSpPr>
          <p:spPr bwMode="auto">
            <a:xfrm>
              <a:off x="2928" y="1584"/>
              <a:ext cx="336" cy="336"/>
            </a:xfrm>
            <a:prstGeom prst="rect">
              <a:avLst/>
            </a:prstGeom>
            <a:solidFill>
              <a:srgbClr val="51BA55"/>
            </a:solidFill>
            <a:ln w="12700">
              <a:solidFill>
                <a:schemeClr val="tx1"/>
              </a:solidFill>
              <a:miter lim="800000"/>
              <a:headEnd/>
              <a:tailEnd/>
            </a:ln>
          </p:spPr>
          <p:txBody>
            <a:bodyPr/>
            <a:lstStyle/>
            <a:p>
              <a:pPr>
                <a:spcBef>
                  <a:spcPct val="50000"/>
                </a:spcBef>
              </a:pPr>
              <a:endParaRPr lang="en-CA" altLang="en-US"/>
            </a:p>
          </p:txBody>
        </p:sp>
      </p:grpSp>
      <p:pic>
        <p:nvPicPr>
          <p:cNvPr id="15" name="Picture 9" descr="MC900434713[1]">
            <a:extLst>
              <a:ext uri="{FF2B5EF4-FFF2-40B4-BE49-F238E27FC236}">
                <a16:creationId xmlns:a16="http://schemas.microsoft.com/office/drawing/2014/main" id="{D3617C10-D9D1-414E-B3AD-FD7BE4FAF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229" y="4964607"/>
            <a:ext cx="7540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Specialists warn about risks of cannabis edibles">
            <a:extLst>
              <a:ext uri="{FF2B5EF4-FFF2-40B4-BE49-F238E27FC236}">
                <a16:creationId xmlns:a16="http://schemas.microsoft.com/office/drawing/2014/main" id="{8783A0F0-AC11-44E8-A4A4-4854CF09F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629" y="2027296"/>
            <a:ext cx="3922305" cy="261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2208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210</TotalTime>
  <Words>952</Words>
  <Application>Microsoft Macintosh PowerPoint</Application>
  <PresentationFormat>Widescreen</PresentationFormat>
  <Paragraphs>85</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Montserrat</vt:lpstr>
      <vt:lpstr>Wingdings 2</vt:lpstr>
      <vt:lpstr>Quotable</vt:lpstr>
      <vt:lpstr>TRUE or FALSE  </vt:lpstr>
      <vt:lpstr>PowerPoint Presentation</vt:lpstr>
      <vt:lpstr>2.  </vt:lpstr>
      <vt:lpstr>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 or false</dc:title>
  <dc:creator>Samiat Balogun</dc:creator>
  <cp:lastModifiedBy>Logun Balogun</cp:lastModifiedBy>
  <cp:revision>5</cp:revision>
  <dcterms:created xsi:type="dcterms:W3CDTF">2021-11-22T23:58:25Z</dcterms:created>
  <dcterms:modified xsi:type="dcterms:W3CDTF">2023-07-20T23:10:23Z</dcterms:modified>
</cp:coreProperties>
</file>